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75" r:id="rId3"/>
    <p:sldId id="274" r:id="rId4"/>
    <p:sldId id="276" r:id="rId5"/>
    <p:sldId id="257" r:id="rId6"/>
    <p:sldId id="258" r:id="rId7"/>
    <p:sldId id="277" r:id="rId8"/>
    <p:sldId id="259" r:id="rId9"/>
    <p:sldId id="260" r:id="rId10"/>
    <p:sldId id="279" r:id="rId11"/>
    <p:sldId id="261" r:id="rId12"/>
    <p:sldId id="262" r:id="rId13"/>
    <p:sldId id="280" r:id="rId14"/>
    <p:sldId id="281" r:id="rId15"/>
    <p:sldId id="282" r:id="rId16"/>
    <p:sldId id="263" r:id="rId17"/>
    <p:sldId id="265" r:id="rId18"/>
    <p:sldId id="264" r:id="rId19"/>
    <p:sldId id="266" r:id="rId20"/>
    <p:sldId id="273" r:id="rId21"/>
    <p:sldId id="267" r:id="rId22"/>
    <p:sldId id="268" r:id="rId23"/>
    <p:sldId id="269" r:id="rId24"/>
    <p:sldId id="270" r:id="rId25"/>
    <p:sldId id="271" r:id="rId26"/>
    <p:sldId id="278" r:id="rId27"/>
    <p:sldId id="27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F9445E-601D-49D5-94E8-D37005FA69A8}" v="354" dt="2018-10-01T14:39:46.3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mit, N.A.M. (Nicolette )" userId="9d7b406d-8b36-44f1-a8a4-ddc3a545c608" providerId="ADAL" clId="{2FF9445E-601D-49D5-94E8-D37005FA69A8}"/>
    <pc:docChg chg="undo custSel mod addSld modSld sldOrd">
      <pc:chgData name="Smit, N.A.M. (Nicolette )" userId="9d7b406d-8b36-44f1-a8a4-ddc3a545c608" providerId="ADAL" clId="{2FF9445E-601D-49D5-94E8-D37005FA69A8}" dt="2018-10-01T14:39:46.387" v="351"/>
      <pc:docMkLst>
        <pc:docMk/>
      </pc:docMkLst>
      <pc:sldChg chg="delSp modSp">
        <pc:chgData name="Smit, N.A.M. (Nicolette )" userId="9d7b406d-8b36-44f1-a8a4-ddc3a545c608" providerId="ADAL" clId="{2FF9445E-601D-49D5-94E8-D37005FA69A8}" dt="2018-09-26T18:49:27.816" v="15" actId="207"/>
        <pc:sldMkLst>
          <pc:docMk/>
          <pc:sldMk cId="2809370167" sldId="256"/>
        </pc:sldMkLst>
        <pc:spChg chg="mod">
          <ac:chgData name="Smit, N.A.M. (Nicolette )" userId="9d7b406d-8b36-44f1-a8a4-ddc3a545c608" providerId="ADAL" clId="{2FF9445E-601D-49D5-94E8-D37005FA69A8}" dt="2018-09-26T18:49:27.816" v="15" actId="207"/>
          <ac:spMkLst>
            <pc:docMk/>
            <pc:sldMk cId="2809370167" sldId="256"/>
            <ac:spMk id="2" creationId="{00000000-0000-0000-0000-000000000000}"/>
          </ac:spMkLst>
        </pc:spChg>
        <pc:spChg chg="del">
          <ac:chgData name="Smit, N.A.M. (Nicolette )" userId="9d7b406d-8b36-44f1-a8a4-ddc3a545c608" providerId="ADAL" clId="{2FF9445E-601D-49D5-94E8-D37005FA69A8}" dt="2018-09-26T18:49:18.126" v="14" actId="478"/>
          <ac:spMkLst>
            <pc:docMk/>
            <pc:sldMk cId="2809370167" sldId="256"/>
            <ac:spMk id="3" creationId="{00000000-0000-0000-0000-000000000000}"/>
          </ac:spMkLst>
        </pc:spChg>
      </pc:sldChg>
      <pc:sldChg chg="modSp">
        <pc:chgData name="Smit, N.A.M. (Nicolette )" userId="9d7b406d-8b36-44f1-a8a4-ddc3a545c608" providerId="ADAL" clId="{2FF9445E-601D-49D5-94E8-D37005FA69A8}" dt="2018-09-26T18:15:16.901" v="2" actId="1076"/>
        <pc:sldMkLst>
          <pc:docMk/>
          <pc:sldMk cId="3378029819" sldId="260"/>
        </pc:sldMkLst>
        <pc:spChg chg="mod">
          <ac:chgData name="Smit, N.A.M. (Nicolette )" userId="9d7b406d-8b36-44f1-a8a4-ddc3a545c608" providerId="ADAL" clId="{2FF9445E-601D-49D5-94E8-D37005FA69A8}" dt="2018-09-26T18:15:16.901" v="2" actId="1076"/>
          <ac:spMkLst>
            <pc:docMk/>
            <pc:sldMk cId="3378029819" sldId="260"/>
            <ac:spMk id="3" creationId="{00000000-0000-0000-0000-000000000000}"/>
          </ac:spMkLst>
        </pc:spChg>
      </pc:sldChg>
      <pc:sldChg chg="modSp">
        <pc:chgData name="Smit, N.A.M. (Nicolette )" userId="9d7b406d-8b36-44f1-a8a4-ddc3a545c608" providerId="ADAL" clId="{2FF9445E-601D-49D5-94E8-D37005FA69A8}" dt="2018-09-26T18:15:26.449" v="3" actId="1076"/>
        <pc:sldMkLst>
          <pc:docMk/>
          <pc:sldMk cId="348403389" sldId="261"/>
        </pc:sldMkLst>
        <pc:spChg chg="mod">
          <ac:chgData name="Smit, N.A.M. (Nicolette )" userId="9d7b406d-8b36-44f1-a8a4-ddc3a545c608" providerId="ADAL" clId="{2FF9445E-601D-49D5-94E8-D37005FA69A8}" dt="2018-09-26T18:14:12.256" v="1" actId="27636"/>
          <ac:spMkLst>
            <pc:docMk/>
            <pc:sldMk cId="348403389" sldId="261"/>
            <ac:spMk id="3" creationId="{00000000-0000-0000-0000-000000000000}"/>
          </ac:spMkLst>
        </pc:spChg>
        <pc:picChg chg="mod">
          <ac:chgData name="Smit, N.A.M. (Nicolette )" userId="9d7b406d-8b36-44f1-a8a4-ddc3a545c608" providerId="ADAL" clId="{2FF9445E-601D-49D5-94E8-D37005FA69A8}" dt="2018-09-26T18:15:26.449" v="3" actId="1076"/>
          <ac:picMkLst>
            <pc:docMk/>
            <pc:sldMk cId="348403389" sldId="261"/>
            <ac:picMk id="4" creationId="{00000000-0000-0000-0000-000000000000}"/>
          </ac:picMkLst>
        </pc:picChg>
      </pc:sldChg>
      <pc:sldChg chg="modSp">
        <pc:chgData name="Smit, N.A.M. (Nicolette )" userId="9d7b406d-8b36-44f1-a8a4-ddc3a545c608" providerId="ADAL" clId="{2FF9445E-601D-49D5-94E8-D37005FA69A8}" dt="2018-09-26T18:15:58.263" v="5" actId="14100"/>
        <pc:sldMkLst>
          <pc:docMk/>
          <pc:sldMk cId="951659285" sldId="263"/>
        </pc:sldMkLst>
        <pc:spChg chg="mod">
          <ac:chgData name="Smit, N.A.M. (Nicolette )" userId="9d7b406d-8b36-44f1-a8a4-ddc3a545c608" providerId="ADAL" clId="{2FF9445E-601D-49D5-94E8-D37005FA69A8}" dt="2018-09-26T18:15:54.267" v="4" actId="1076"/>
          <ac:spMkLst>
            <pc:docMk/>
            <pc:sldMk cId="951659285" sldId="263"/>
            <ac:spMk id="6" creationId="{00000000-0000-0000-0000-000000000000}"/>
          </ac:spMkLst>
        </pc:spChg>
        <pc:picChg chg="mod">
          <ac:chgData name="Smit, N.A.M. (Nicolette )" userId="9d7b406d-8b36-44f1-a8a4-ddc3a545c608" providerId="ADAL" clId="{2FF9445E-601D-49D5-94E8-D37005FA69A8}" dt="2018-09-26T18:15:58.263" v="5" actId="14100"/>
          <ac:picMkLst>
            <pc:docMk/>
            <pc:sldMk cId="951659285" sldId="263"/>
            <ac:picMk id="4" creationId="{00000000-0000-0000-0000-000000000000}"/>
          </ac:picMkLst>
        </pc:picChg>
      </pc:sldChg>
      <pc:sldChg chg="delSp">
        <pc:chgData name="Smit, N.A.M. (Nicolette )" userId="9d7b406d-8b36-44f1-a8a4-ddc3a545c608" providerId="ADAL" clId="{2FF9445E-601D-49D5-94E8-D37005FA69A8}" dt="2018-09-26T18:16:46.432" v="7" actId="478"/>
        <pc:sldMkLst>
          <pc:docMk/>
          <pc:sldMk cId="2016419313" sldId="267"/>
        </pc:sldMkLst>
        <pc:spChg chg="del">
          <ac:chgData name="Smit, N.A.M. (Nicolette )" userId="9d7b406d-8b36-44f1-a8a4-ddc3a545c608" providerId="ADAL" clId="{2FF9445E-601D-49D5-94E8-D37005FA69A8}" dt="2018-09-26T18:16:46.432" v="7" actId="478"/>
          <ac:spMkLst>
            <pc:docMk/>
            <pc:sldMk cId="2016419313" sldId="267"/>
            <ac:spMk id="3" creationId="{00000000-0000-0000-0000-000000000000}"/>
          </ac:spMkLst>
        </pc:spChg>
      </pc:sldChg>
      <pc:sldChg chg="modSp">
        <pc:chgData name="Smit, N.A.M. (Nicolette )" userId="9d7b406d-8b36-44f1-a8a4-ddc3a545c608" providerId="ADAL" clId="{2FF9445E-601D-49D5-94E8-D37005FA69A8}" dt="2018-09-26T18:17:08.738" v="10" actId="1076"/>
        <pc:sldMkLst>
          <pc:docMk/>
          <pc:sldMk cId="3755278933" sldId="269"/>
        </pc:sldMkLst>
        <pc:spChg chg="mod">
          <ac:chgData name="Smit, N.A.M. (Nicolette )" userId="9d7b406d-8b36-44f1-a8a4-ddc3a545c608" providerId="ADAL" clId="{2FF9445E-601D-49D5-94E8-D37005FA69A8}" dt="2018-09-26T18:17:05.721" v="9" actId="1076"/>
          <ac:spMkLst>
            <pc:docMk/>
            <pc:sldMk cId="3755278933" sldId="269"/>
            <ac:spMk id="3" creationId="{00000000-0000-0000-0000-000000000000}"/>
          </ac:spMkLst>
        </pc:spChg>
        <pc:picChg chg="mod">
          <ac:chgData name="Smit, N.A.M. (Nicolette )" userId="9d7b406d-8b36-44f1-a8a4-ddc3a545c608" providerId="ADAL" clId="{2FF9445E-601D-49D5-94E8-D37005FA69A8}" dt="2018-09-26T18:17:08.738" v="10" actId="1076"/>
          <ac:picMkLst>
            <pc:docMk/>
            <pc:sldMk cId="3755278933" sldId="269"/>
            <ac:picMk id="4" creationId="{00000000-0000-0000-0000-000000000000}"/>
          </ac:picMkLst>
        </pc:picChg>
      </pc:sldChg>
      <pc:sldChg chg="modSp">
        <pc:chgData name="Smit, N.A.M. (Nicolette )" userId="9d7b406d-8b36-44f1-a8a4-ddc3a545c608" providerId="ADAL" clId="{2FF9445E-601D-49D5-94E8-D37005FA69A8}" dt="2018-09-26T18:17:33.883" v="12" actId="1076"/>
        <pc:sldMkLst>
          <pc:docMk/>
          <pc:sldMk cId="507496695" sldId="270"/>
        </pc:sldMkLst>
        <pc:picChg chg="mod">
          <ac:chgData name="Smit, N.A.M. (Nicolette )" userId="9d7b406d-8b36-44f1-a8a4-ddc3a545c608" providerId="ADAL" clId="{2FF9445E-601D-49D5-94E8-D37005FA69A8}" dt="2018-09-26T18:17:33.883" v="12" actId="1076"/>
          <ac:picMkLst>
            <pc:docMk/>
            <pc:sldMk cId="507496695" sldId="270"/>
            <ac:picMk id="4" creationId="{00000000-0000-0000-0000-000000000000}"/>
          </ac:picMkLst>
        </pc:picChg>
      </pc:sldChg>
      <pc:sldChg chg="modSp">
        <pc:chgData name="Smit, N.A.M. (Nicolette )" userId="9d7b406d-8b36-44f1-a8a4-ddc3a545c608" providerId="ADAL" clId="{2FF9445E-601D-49D5-94E8-D37005FA69A8}" dt="2018-10-01T14:13:01.415" v="57" actId="20577"/>
        <pc:sldMkLst>
          <pc:docMk/>
          <pc:sldMk cId="2483958671" sldId="271"/>
        </pc:sldMkLst>
        <pc:spChg chg="mod">
          <ac:chgData name="Smit, N.A.M. (Nicolette )" userId="9d7b406d-8b36-44f1-a8a4-ddc3a545c608" providerId="ADAL" clId="{2FF9445E-601D-49D5-94E8-D37005FA69A8}" dt="2018-10-01T14:13:01.415" v="57" actId="20577"/>
          <ac:spMkLst>
            <pc:docMk/>
            <pc:sldMk cId="2483958671" sldId="271"/>
            <ac:spMk id="3" creationId="{00000000-0000-0000-0000-000000000000}"/>
          </ac:spMkLst>
        </pc:spChg>
      </pc:sldChg>
      <pc:sldChg chg="delSp">
        <pc:chgData name="Smit, N.A.M. (Nicolette )" userId="9d7b406d-8b36-44f1-a8a4-ddc3a545c608" providerId="ADAL" clId="{2FF9445E-601D-49D5-94E8-D37005FA69A8}" dt="2018-09-26T18:17:51.294" v="13" actId="478"/>
        <pc:sldMkLst>
          <pc:docMk/>
          <pc:sldMk cId="1871290881" sldId="272"/>
        </pc:sldMkLst>
        <pc:spChg chg="del">
          <ac:chgData name="Smit, N.A.M. (Nicolette )" userId="9d7b406d-8b36-44f1-a8a4-ddc3a545c608" providerId="ADAL" clId="{2FF9445E-601D-49D5-94E8-D37005FA69A8}" dt="2018-09-26T18:17:51.294" v="13" actId="478"/>
          <ac:spMkLst>
            <pc:docMk/>
            <pc:sldMk cId="1871290881" sldId="272"/>
            <ac:spMk id="2" creationId="{00000000-0000-0000-0000-000000000000}"/>
          </ac:spMkLst>
        </pc:spChg>
      </pc:sldChg>
      <pc:sldChg chg="modSp">
        <pc:chgData name="Smit, N.A.M. (Nicolette )" userId="9d7b406d-8b36-44f1-a8a4-ddc3a545c608" providerId="ADAL" clId="{2FF9445E-601D-49D5-94E8-D37005FA69A8}" dt="2018-09-26T18:16:34.416" v="6" actId="1076"/>
        <pc:sldMkLst>
          <pc:docMk/>
          <pc:sldMk cId="1601643802" sldId="273"/>
        </pc:sldMkLst>
        <pc:spChg chg="mod">
          <ac:chgData name="Smit, N.A.M. (Nicolette )" userId="9d7b406d-8b36-44f1-a8a4-ddc3a545c608" providerId="ADAL" clId="{2FF9445E-601D-49D5-94E8-D37005FA69A8}" dt="2018-09-26T18:16:34.416" v="6" actId="1076"/>
          <ac:spMkLst>
            <pc:docMk/>
            <pc:sldMk cId="1601643802" sldId="273"/>
            <ac:spMk id="3" creationId="{00000000-0000-0000-0000-000000000000}"/>
          </ac:spMkLst>
        </pc:spChg>
      </pc:sldChg>
      <pc:sldChg chg="ord">
        <pc:chgData name="Smit, N.A.M. (Nicolette )" userId="9d7b406d-8b36-44f1-a8a4-ddc3a545c608" providerId="ADAL" clId="{2FF9445E-601D-49D5-94E8-D37005FA69A8}" dt="2018-10-01T14:07:24.425" v="52"/>
        <pc:sldMkLst>
          <pc:docMk/>
          <pc:sldMk cId="3247651479" sldId="274"/>
        </pc:sldMkLst>
      </pc:sldChg>
      <pc:sldChg chg="addSp delSp modSp add mod ord setBg">
        <pc:chgData name="Smit, N.A.M. (Nicolette )" userId="9d7b406d-8b36-44f1-a8a4-ddc3a545c608" providerId="ADAL" clId="{2FF9445E-601D-49D5-94E8-D37005FA69A8}" dt="2018-10-01T14:07:19.128" v="50"/>
        <pc:sldMkLst>
          <pc:docMk/>
          <pc:sldMk cId="255882958" sldId="275"/>
        </pc:sldMkLst>
        <pc:spChg chg="mod">
          <ac:chgData name="Smit, N.A.M. (Nicolette )" userId="9d7b406d-8b36-44f1-a8a4-ddc3a545c608" providerId="ADAL" clId="{2FF9445E-601D-49D5-94E8-D37005FA69A8}" dt="2018-09-26T18:50:03.231" v="30" actId="20577"/>
          <ac:spMkLst>
            <pc:docMk/>
            <pc:sldMk cId="255882958" sldId="275"/>
            <ac:spMk id="2" creationId="{B06B04F5-790B-47E8-A8E1-A86E904F755B}"/>
          </ac:spMkLst>
        </pc:spChg>
        <pc:spChg chg="del">
          <ac:chgData name="Smit, N.A.M. (Nicolette )" userId="9d7b406d-8b36-44f1-a8a4-ddc3a545c608" providerId="ADAL" clId="{2FF9445E-601D-49D5-94E8-D37005FA69A8}" dt="2018-09-26T18:49:37.246" v="17"/>
          <ac:spMkLst>
            <pc:docMk/>
            <pc:sldMk cId="255882958" sldId="275"/>
            <ac:spMk id="3" creationId="{57DE29C7-BF42-495B-ABFF-7F3EC84C19F9}"/>
          </ac:spMkLst>
        </pc:spChg>
        <pc:spChg chg="add">
          <ac:chgData name="Smit, N.A.M. (Nicolette )" userId="9d7b406d-8b36-44f1-a8a4-ddc3a545c608" providerId="ADAL" clId="{2FF9445E-601D-49D5-94E8-D37005FA69A8}" dt="2018-09-26T18:49:43.868" v="18" actId="26606"/>
          <ac:spMkLst>
            <pc:docMk/>
            <pc:sldMk cId="255882958" sldId="275"/>
            <ac:spMk id="13" creationId="{8F54B2FB-3F54-4350-8D1B-F86D677CA7ED}"/>
          </ac:spMkLst>
        </pc:spChg>
        <pc:spChg chg="add">
          <ac:chgData name="Smit, N.A.M. (Nicolette )" userId="9d7b406d-8b36-44f1-a8a4-ddc3a545c608" providerId="ADAL" clId="{2FF9445E-601D-49D5-94E8-D37005FA69A8}" dt="2018-09-26T18:49:43.868" v="18" actId="26606"/>
          <ac:spMkLst>
            <pc:docMk/>
            <pc:sldMk cId="255882958" sldId="275"/>
            <ac:spMk id="19" creationId="{DDB56DB5-0324-4F79-9AB8-CB18C1DC8743}"/>
          </ac:spMkLst>
        </pc:spChg>
        <pc:spChg chg="add">
          <ac:chgData name="Smit, N.A.M. (Nicolette )" userId="9d7b406d-8b36-44f1-a8a4-ddc3a545c608" providerId="ADAL" clId="{2FF9445E-601D-49D5-94E8-D37005FA69A8}" dt="2018-09-26T18:49:43.868" v="18" actId="26606"/>
          <ac:spMkLst>
            <pc:docMk/>
            <pc:sldMk cId="255882958" sldId="275"/>
            <ac:spMk id="21" creationId="{C91B2AEB-9C03-4291-82DB-27D351F311F4}"/>
          </ac:spMkLst>
        </pc:spChg>
        <pc:picChg chg="add mod">
          <ac:chgData name="Smit, N.A.M. (Nicolette )" userId="9d7b406d-8b36-44f1-a8a4-ddc3a545c608" providerId="ADAL" clId="{2FF9445E-601D-49D5-94E8-D37005FA69A8}" dt="2018-09-26T18:49:43.868" v="18" actId="26606"/>
          <ac:picMkLst>
            <pc:docMk/>
            <pc:sldMk cId="255882958" sldId="275"/>
            <ac:picMk id="4" creationId="{9B3F0C96-A386-4372-9C43-60C17C4CB7F8}"/>
          </ac:picMkLst>
        </pc:picChg>
        <pc:picChg chg="add">
          <ac:chgData name="Smit, N.A.M. (Nicolette )" userId="9d7b406d-8b36-44f1-a8a4-ddc3a545c608" providerId="ADAL" clId="{2FF9445E-601D-49D5-94E8-D37005FA69A8}" dt="2018-09-26T18:49:43.868" v="18" actId="26606"/>
          <ac:picMkLst>
            <pc:docMk/>
            <pc:sldMk cId="255882958" sldId="275"/>
            <ac:picMk id="9" creationId="{AA085689-791F-4B8F-9F30-12415B97D366}"/>
          </ac:picMkLst>
        </pc:picChg>
        <pc:picChg chg="add">
          <ac:chgData name="Smit, N.A.M. (Nicolette )" userId="9d7b406d-8b36-44f1-a8a4-ddc3a545c608" providerId="ADAL" clId="{2FF9445E-601D-49D5-94E8-D37005FA69A8}" dt="2018-09-26T18:49:43.868" v="18" actId="26606"/>
          <ac:picMkLst>
            <pc:docMk/>
            <pc:sldMk cId="255882958" sldId="275"/>
            <ac:picMk id="11" creationId="{AA3FED7F-6821-47C0-A464-E9278B24129E}"/>
          </ac:picMkLst>
        </pc:picChg>
        <pc:picChg chg="add">
          <ac:chgData name="Smit, N.A.M. (Nicolette )" userId="9d7b406d-8b36-44f1-a8a4-ddc3a545c608" providerId="ADAL" clId="{2FF9445E-601D-49D5-94E8-D37005FA69A8}" dt="2018-09-26T18:49:43.868" v="18" actId="26606"/>
          <ac:picMkLst>
            <pc:docMk/>
            <pc:sldMk cId="255882958" sldId="275"/>
            <ac:picMk id="15" creationId="{561B34F5-88E5-4711-BC16-3005C29AD7C6}"/>
          </ac:picMkLst>
        </pc:picChg>
        <pc:picChg chg="add">
          <ac:chgData name="Smit, N.A.M. (Nicolette )" userId="9d7b406d-8b36-44f1-a8a4-ddc3a545c608" providerId="ADAL" clId="{2FF9445E-601D-49D5-94E8-D37005FA69A8}" dt="2018-09-26T18:49:43.868" v="18" actId="26606"/>
          <ac:picMkLst>
            <pc:docMk/>
            <pc:sldMk cId="255882958" sldId="275"/>
            <ac:picMk id="17" creationId="{4F3661D0-2268-4D3E-88BA-0647BCBE33AF}"/>
          </ac:picMkLst>
        </pc:picChg>
      </pc:sldChg>
      <pc:sldChg chg="addSp delSp modSp add modAnim">
        <pc:chgData name="Smit, N.A.M. (Nicolette )" userId="9d7b406d-8b36-44f1-a8a4-ddc3a545c608" providerId="ADAL" clId="{2FF9445E-601D-49D5-94E8-D37005FA69A8}" dt="2018-09-26T18:51:47.015" v="46" actId="20577"/>
        <pc:sldMkLst>
          <pc:docMk/>
          <pc:sldMk cId="3105323812" sldId="276"/>
        </pc:sldMkLst>
        <pc:spChg chg="add del">
          <ac:chgData name="Smit, N.A.M. (Nicolette )" userId="9d7b406d-8b36-44f1-a8a4-ddc3a545c608" providerId="ADAL" clId="{2FF9445E-601D-49D5-94E8-D37005FA69A8}" dt="2018-09-26T18:50:35.242" v="33"/>
          <ac:spMkLst>
            <pc:docMk/>
            <pc:sldMk cId="3105323812" sldId="276"/>
            <ac:spMk id="3" creationId="{90BEAB49-489E-40D0-B3E6-A0B3471F69E1}"/>
          </ac:spMkLst>
        </pc:spChg>
        <pc:spChg chg="add mod">
          <ac:chgData name="Smit, N.A.M. (Nicolette )" userId="9d7b406d-8b36-44f1-a8a4-ddc3a545c608" providerId="ADAL" clId="{2FF9445E-601D-49D5-94E8-D37005FA69A8}" dt="2018-09-26T18:51:47.015" v="46" actId="20577"/>
          <ac:spMkLst>
            <pc:docMk/>
            <pc:sldMk cId="3105323812" sldId="276"/>
            <ac:spMk id="17" creationId="{D71247B2-5285-4007-93C3-C900E7A3B935}"/>
          </ac:spMkLst>
        </pc:spChg>
        <pc:spChg chg="add">
          <ac:chgData name="Smit, N.A.M. (Nicolette )" userId="9d7b406d-8b36-44f1-a8a4-ddc3a545c608" providerId="ADAL" clId="{2FF9445E-601D-49D5-94E8-D37005FA69A8}" dt="2018-09-26T18:51:02.783" v="34"/>
          <ac:spMkLst>
            <pc:docMk/>
            <pc:sldMk cId="3105323812" sldId="276"/>
            <ac:spMk id="18" creationId="{560445E4-0964-484B-AC0A-4CE7295EE5CD}"/>
          </ac:spMkLst>
        </pc:spChg>
        <pc:spChg chg="add">
          <ac:chgData name="Smit, N.A.M. (Nicolette )" userId="9d7b406d-8b36-44f1-a8a4-ddc3a545c608" providerId="ADAL" clId="{2FF9445E-601D-49D5-94E8-D37005FA69A8}" dt="2018-09-26T18:51:02.783" v="34"/>
          <ac:spMkLst>
            <pc:docMk/>
            <pc:sldMk cId="3105323812" sldId="276"/>
            <ac:spMk id="19" creationId="{5DAB8941-A1C3-4D76-AF48-2EDEF7675357}"/>
          </ac:spMkLst>
        </pc:spChg>
        <pc:spChg chg="add">
          <ac:chgData name="Smit, N.A.M. (Nicolette )" userId="9d7b406d-8b36-44f1-a8a4-ddc3a545c608" providerId="ADAL" clId="{2FF9445E-601D-49D5-94E8-D37005FA69A8}" dt="2018-09-26T18:51:02.783" v="34"/>
          <ac:spMkLst>
            <pc:docMk/>
            <pc:sldMk cId="3105323812" sldId="276"/>
            <ac:spMk id="20" creationId="{9D27303C-D84D-4FFC-9EA2-9E6B3292B362}"/>
          </ac:spMkLst>
        </pc:spChg>
        <pc:spChg chg="add">
          <ac:chgData name="Smit, N.A.M. (Nicolette )" userId="9d7b406d-8b36-44f1-a8a4-ddc3a545c608" providerId="ADAL" clId="{2FF9445E-601D-49D5-94E8-D37005FA69A8}" dt="2018-09-26T18:51:02.783" v="34"/>
          <ac:spMkLst>
            <pc:docMk/>
            <pc:sldMk cId="3105323812" sldId="276"/>
            <ac:spMk id="21" creationId="{63D9203A-78FC-42F3-AAE9-F12DBE9C8174}"/>
          </ac:spMkLst>
        </pc:spChg>
        <pc:spChg chg="add">
          <ac:chgData name="Smit, N.A.M. (Nicolette )" userId="9d7b406d-8b36-44f1-a8a4-ddc3a545c608" providerId="ADAL" clId="{2FF9445E-601D-49D5-94E8-D37005FA69A8}" dt="2018-09-26T18:51:02.783" v="34"/>
          <ac:spMkLst>
            <pc:docMk/>
            <pc:sldMk cId="3105323812" sldId="276"/>
            <ac:spMk id="22" creationId="{C6827FD8-D51D-4840-9FFC-351A3AA499F7}"/>
          </ac:spMkLst>
        </pc:spChg>
        <pc:spChg chg="add">
          <ac:chgData name="Smit, N.A.M. (Nicolette )" userId="9d7b406d-8b36-44f1-a8a4-ddc3a545c608" providerId="ADAL" clId="{2FF9445E-601D-49D5-94E8-D37005FA69A8}" dt="2018-09-26T18:51:02.783" v="34"/>
          <ac:spMkLst>
            <pc:docMk/>
            <pc:sldMk cId="3105323812" sldId="276"/>
            <ac:spMk id="28" creationId="{0903A72F-F498-49E7-AFFA-5EE8E61ED44F}"/>
          </ac:spMkLst>
        </pc:spChg>
        <pc:graphicFrameChg chg="add del mod">
          <ac:chgData name="Smit, N.A.M. (Nicolette )" userId="9d7b406d-8b36-44f1-a8a4-ddc3a545c608" providerId="ADAL" clId="{2FF9445E-601D-49D5-94E8-D37005FA69A8}" dt="2018-09-26T18:51:24.964" v="39" actId="478"/>
          <ac:graphicFrameMkLst>
            <pc:docMk/>
            <pc:sldMk cId="3105323812" sldId="276"/>
            <ac:graphicFrameMk id="6" creationId="{368FACBC-C4E7-4284-ACE4-40A9E97B31FB}"/>
          </ac:graphicFrameMkLst>
        </pc:graphicFrameChg>
        <pc:graphicFrameChg chg="add del">
          <ac:chgData name="Smit, N.A.M. (Nicolette )" userId="9d7b406d-8b36-44f1-a8a4-ddc3a545c608" providerId="ADAL" clId="{2FF9445E-601D-49D5-94E8-D37005FA69A8}" dt="2018-09-26T18:51:18.740" v="37" actId="478"/>
          <ac:graphicFrameMkLst>
            <pc:docMk/>
            <pc:sldMk cId="3105323812" sldId="276"/>
            <ac:graphicFrameMk id="16" creationId="{0B995E75-5765-4DD4-A1F1-0058C896D346}"/>
          </ac:graphicFrameMkLst>
        </pc:graphicFrameChg>
        <pc:picChg chg="add del">
          <ac:chgData name="Smit, N.A.M. (Nicolette )" userId="9d7b406d-8b36-44f1-a8a4-ddc3a545c608" providerId="ADAL" clId="{2FF9445E-601D-49D5-94E8-D37005FA69A8}" dt="2018-09-26T18:50:35.242" v="33"/>
          <ac:picMkLst>
            <pc:docMk/>
            <pc:sldMk cId="3105323812" sldId="276"/>
            <ac:picMk id="4" creationId="{D2B4F7B9-B70A-41FB-83BB-6758EA81BF24}"/>
          </ac:picMkLst>
        </pc:picChg>
        <pc:picChg chg="add mod">
          <ac:chgData name="Smit, N.A.M. (Nicolette )" userId="9d7b406d-8b36-44f1-a8a4-ddc3a545c608" providerId="ADAL" clId="{2FF9445E-601D-49D5-94E8-D37005FA69A8}" dt="2018-09-26T18:51:39.174" v="41" actId="14100"/>
          <ac:picMkLst>
            <pc:docMk/>
            <pc:sldMk cId="3105323812" sldId="276"/>
            <ac:picMk id="5" creationId="{6EE85C12-2ABB-46EA-89DE-E46CA172CE19}"/>
          </ac:picMkLst>
        </pc:picChg>
        <pc:picChg chg="add del">
          <ac:chgData name="Smit, N.A.M. (Nicolette )" userId="9d7b406d-8b36-44f1-a8a4-ddc3a545c608" providerId="ADAL" clId="{2FF9445E-601D-49D5-94E8-D37005FA69A8}" dt="2018-09-26T18:51:09.068" v="35" actId="478"/>
          <ac:picMkLst>
            <pc:docMk/>
            <pc:sldMk cId="3105323812" sldId="276"/>
            <ac:picMk id="7" creationId="{0D1E60B4-535A-4BDC-AEDB-9061252DB88C}"/>
          </ac:picMkLst>
        </pc:picChg>
        <pc:picChg chg="add">
          <ac:chgData name="Smit, N.A.M. (Nicolette )" userId="9d7b406d-8b36-44f1-a8a4-ddc3a545c608" providerId="ADAL" clId="{2FF9445E-601D-49D5-94E8-D37005FA69A8}" dt="2018-09-26T18:51:02.783" v="34"/>
          <ac:picMkLst>
            <pc:docMk/>
            <pc:sldMk cId="3105323812" sldId="276"/>
            <ac:picMk id="8" creationId="{D89D0B62-6193-44D6-A4CE-90300AED8A01}"/>
          </ac:picMkLst>
        </pc:picChg>
        <pc:picChg chg="add">
          <ac:chgData name="Smit, N.A.M. (Nicolette )" userId="9d7b406d-8b36-44f1-a8a4-ddc3a545c608" providerId="ADAL" clId="{2FF9445E-601D-49D5-94E8-D37005FA69A8}" dt="2018-09-26T18:51:02.783" v="34"/>
          <ac:picMkLst>
            <pc:docMk/>
            <pc:sldMk cId="3105323812" sldId="276"/>
            <ac:picMk id="9" creationId="{C61BD435-CBC8-49E0-A5FA-CAB87769462C}"/>
          </ac:picMkLst>
        </pc:picChg>
        <pc:picChg chg="add">
          <ac:chgData name="Smit, N.A.M. (Nicolette )" userId="9d7b406d-8b36-44f1-a8a4-ddc3a545c608" providerId="ADAL" clId="{2FF9445E-601D-49D5-94E8-D37005FA69A8}" dt="2018-09-26T18:51:02.783" v="34"/>
          <ac:picMkLst>
            <pc:docMk/>
            <pc:sldMk cId="3105323812" sldId="276"/>
            <ac:picMk id="10" creationId="{8308EED0-350A-4643-BCF8-BB14952CF424}"/>
          </ac:picMkLst>
        </pc:picChg>
        <pc:picChg chg="add">
          <ac:chgData name="Smit, N.A.M. (Nicolette )" userId="9d7b406d-8b36-44f1-a8a4-ddc3a545c608" providerId="ADAL" clId="{2FF9445E-601D-49D5-94E8-D37005FA69A8}" dt="2018-09-26T18:51:02.783" v="34"/>
          <ac:picMkLst>
            <pc:docMk/>
            <pc:sldMk cId="3105323812" sldId="276"/>
            <ac:picMk id="11" creationId="{AA3FEE09-954F-4690-8E32-D752FB734572}"/>
          </ac:picMkLst>
        </pc:picChg>
        <pc:picChg chg="add">
          <ac:chgData name="Smit, N.A.M. (Nicolette )" userId="9d7b406d-8b36-44f1-a8a4-ddc3a545c608" providerId="ADAL" clId="{2FF9445E-601D-49D5-94E8-D37005FA69A8}" dt="2018-09-26T18:51:02.783" v="34"/>
          <ac:picMkLst>
            <pc:docMk/>
            <pc:sldMk cId="3105323812" sldId="276"/>
            <ac:picMk id="12" creationId="{830E7CE3-9B37-447E-864C-2AE56AD12BAF}"/>
          </ac:picMkLst>
        </pc:picChg>
        <pc:picChg chg="add">
          <ac:chgData name="Smit, N.A.M. (Nicolette )" userId="9d7b406d-8b36-44f1-a8a4-ddc3a545c608" providerId="ADAL" clId="{2FF9445E-601D-49D5-94E8-D37005FA69A8}" dt="2018-09-26T18:51:02.783" v="34"/>
          <ac:picMkLst>
            <pc:docMk/>
            <pc:sldMk cId="3105323812" sldId="276"/>
            <ac:picMk id="13" creationId="{127F16D9-B372-4869-918F-55B669FD400C}"/>
          </ac:picMkLst>
        </pc:picChg>
        <pc:picChg chg="add">
          <ac:chgData name="Smit, N.A.M. (Nicolette )" userId="9d7b406d-8b36-44f1-a8a4-ddc3a545c608" providerId="ADAL" clId="{2FF9445E-601D-49D5-94E8-D37005FA69A8}" dt="2018-09-26T18:51:02.783" v="34"/>
          <ac:picMkLst>
            <pc:docMk/>
            <pc:sldMk cId="3105323812" sldId="276"/>
            <ac:picMk id="14" creationId="{F2D7AC7B-91AF-43B5-95DA-755A9006DEF4}"/>
          </ac:picMkLst>
        </pc:picChg>
        <pc:picChg chg="add">
          <ac:chgData name="Smit, N.A.M. (Nicolette )" userId="9d7b406d-8b36-44f1-a8a4-ddc3a545c608" providerId="ADAL" clId="{2FF9445E-601D-49D5-94E8-D37005FA69A8}" dt="2018-09-26T18:51:02.783" v="34"/>
          <ac:picMkLst>
            <pc:docMk/>
            <pc:sldMk cId="3105323812" sldId="276"/>
            <ac:picMk id="15" creationId="{23676700-E240-4A55-9502-D934C963A90B}"/>
          </ac:picMkLst>
        </pc:picChg>
        <pc:picChg chg="add">
          <ac:chgData name="Smit, N.A.M. (Nicolette )" userId="9d7b406d-8b36-44f1-a8a4-ddc3a545c608" providerId="ADAL" clId="{2FF9445E-601D-49D5-94E8-D37005FA69A8}" dt="2018-09-26T18:51:02.783" v="34"/>
          <ac:picMkLst>
            <pc:docMk/>
            <pc:sldMk cId="3105323812" sldId="276"/>
            <ac:picMk id="23" creationId="{047FAE36-C122-458C-A48C-BFCF86BEA7FF}"/>
          </ac:picMkLst>
        </pc:picChg>
        <pc:picChg chg="add">
          <ac:chgData name="Smit, N.A.M. (Nicolette )" userId="9d7b406d-8b36-44f1-a8a4-ddc3a545c608" providerId="ADAL" clId="{2FF9445E-601D-49D5-94E8-D37005FA69A8}" dt="2018-09-26T18:51:02.783" v="34"/>
          <ac:picMkLst>
            <pc:docMk/>
            <pc:sldMk cId="3105323812" sldId="276"/>
            <ac:picMk id="24" creationId="{116DCD0B-90B9-4684-86A1-BAA715CFD14F}"/>
          </ac:picMkLst>
        </pc:picChg>
        <pc:picChg chg="add">
          <ac:chgData name="Smit, N.A.M. (Nicolette )" userId="9d7b406d-8b36-44f1-a8a4-ddc3a545c608" providerId="ADAL" clId="{2FF9445E-601D-49D5-94E8-D37005FA69A8}" dt="2018-09-26T18:51:02.783" v="34"/>
          <ac:picMkLst>
            <pc:docMk/>
            <pc:sldMk cId="3105323812" sldId="276"/>
            <ac:picMk id="25" creationId="{66E1E612-158A-44D5-BD10-38E0EB2E8FA2}"/>
          </ac:picMkLst>
        </pc:picChg>
        <pc:picChg chg="add">
          <ac:chgData name="Smit, N.A.M. (Nicolette )" userId="9d7b406d-8b36-44f1-a8a4-ddc3a545c608" providerId="ADAL" clId="{2FF9445E-601D-49D5-94E8-D37005FA69A8}" dt="2018-09-26T18:51:02.783" v="34"/>
          <ac:picMkLst>
            <pc:docMk/>
            <pc:sldMk cId="3105323812" sldId="276"/>
            <ac:picMk id="26" creationId="{B88FB941-66FE-43C7-A54D-8014E1E65AE6}"/>
          </ac:picMkLst>
        </pc:picChg>
        <pc:picChg chg="add">
          <ac:chgData name="Smit, N.A.M. (Nicolette )" userId="9d7b406d-8b36-44f1-a8a4-ddc3a545c608" providerId="ADAL" clId="{2FF9445E-601D-49D5-94E8-D37005FA69A8}" dt="2018-09-26T18:51:02.783" v="34"/>
          <ac:picMkLst>
            <pc:docMk/>
            <pc:sldMk cId="3105323812" sldId="276"/>
            <ac:picMk id="27" creationId="{290076D7-7481-446D-BF2B-F280A5F2AAF6}"/>
          </ac:picMkLst>
        </pc:picChg>
      </pc:sldChg>
      <pc:sldChg chg="addSp modSp add mod ord setBg">
        <pc:chgData name="Smit, N.A.M. (Nicolette )" userId="9d7b406d-8b36-44f1-a8a4-ddc3a545c608" providerId="ADAL" clId="{2FF9445E-601D-49D5-94E8-D37005FA69A8}" dt="2018-10-01T14:09:37.793" v="53"/>
        <pc:sldMkLst>
          <pc:docMk/>
          <pc:sldMk cId="611523162" sldId="277"/>
        </pc:sldMkLst>
        <pc:spChg chg="add">
          <ac:chgData name="Smit, N.A.M. (Nicolette )" userId="9d7b406d-8b36-44f1-a8a4-ddc3a545c608" providerId="ADAL" clId="{2FF9445E-601D-49D5-94E8-D37005FA69A8}" dt="2018-10-01T14:07:15.176" v="49" actId="26606"/>
          <ac:spMkLst>
            <pc:docMk/>
            <pc:sldMk cId="611523162" sldId="277"/>
            <ac:spMk id="7" creationId="{DFB3CEA1-88D9-42FB-88ED-1E9807FE6596}"/>
          </ac:spMkLst>
        </pc:spChg>
        <pc:spChg chg="add">
          <ac:chgData name="Smit, N.A.M. (Nicolette )" userId="9d7b406d-8b36-44f1-a8a4-ddc3a545c608" providerId="ADAL" clId="{2FF9445E-601D-49D5-94E8-D37005FA69A8}" dt="2018-10-01T14:07:15.176" v="49" actId="26606"/>
          <ac:spMkLst>
            <pc:docMk/>
            <pc:sldMk cId="611523162" sldId="277"/>
            <ac:spMk id="9" creationId="{9A6C928E-4252-4F33-8C34-E50A12A3170B}"/>
          </ac:spMkLst>
        </pc:spChg>
        <pc:picChg chg="add mod">
          <ac:chgData name="Smit, N.A.M. (Nicolette )" userId="9d7b406d-8b36-44f1-a8a4-ddc3a545c608" providerId="ADAL" clId="{2FF9445E-601D-49D5-94E8-D37005FA69A8}" dt="2018-10-01T14:07:20.110" v="51" actId="27614"/>
          <ac:picMkLst>
            <pc:docMk/>
            <pc:sldMk cId="611523162" sldId="277"/>
            <ac:picMk id="2" creationId="{E7F44090-20E2-4D85-B382-64817292E0BA}"/>
          </ac:picMkLst>
        </pc:picChg>
      </pc:sldChg>
      <pc:sldChg chg="addSp delSp modSp add mod setBg">
        <pc:chgData name="Smit, N.A.M. (Nicolette )" userId="9d7b406d-8b36-44f1-a8a4-ddc3a545c608" providerId="ADAL" clId="{2FF9445E-601D-49D5-94E8-D37005FA69A8}" dt="2018-10-01T14:14:09.821" v="71" actId="14100"/>
        <pc:sldMkLst>
          <pc:docMk/>
          <pc:sldMk cId="1613677899" sldId="278"/>
        </pc:sldMkLst>
        <pc:spChg chg="mod">
          <ac:chgData name="Smit, N.A.M. (Nicolette )" userId="9d7b406d-8b36-44f1-a8a4-ddc3a545c608" providerId="ADAL" clId="{2FF9445E-601D-49D5-94E8-D37005FA69A8}" dt="2018-10-01T14:13:59.549" v="69" actId="26606"/>
          <ac:spMkLst>
            <pc:docMk/>
            <pc:sldMk cId="1613677899" sldId="278"/>
            <ac:spMk id="2" creationId="{A865E61E-E7C7-4846-8CAE-98B926857A35}"/>
          </ac:spMkLst>
        </pc:spChg>
        <pc:spChg chg="add del">
          <ac:chgData name="Smit, N.A.M. (Nicolette )" userId="9d7b406d-8b36-44f1-a8a4-ddc3a545c608" providerId="ADAL" clId="{2FF9445E-601D-49D5-94E8-D37005FA69A8}" dt="2018-10-01T14:13:59.477" v="68" actId="26606"/>
          <ac:spMkLst>
            <pc:docMk/>
            <pc:sldMk cId="1613677899" sldId="278"/>
            <ac:spMk id="12" creationId="{8F54B2FB-3F54-4350-8D1B-F86D677CA7ED}"/>
          </ac:spMkLst>
        </pc:spChg>
        <pc:spChg chg="add del">
          <ac:chgData name="Smit, N.A.M. (Nicolette )" userId="9d7b406d-8b36-44f1-a8a4-ddc3a545c608" providerId="ADAL" clId="{2FF9445E-601D-49D5-94E8-D37005FA69A8}" dt="2018-10-01T14:13:59.477" v="68" actId="26606"/>
          <ac:spMkLst>
            <pc:docMk/>
            <pc:sldMk cId="1613677899" sldId="278"/>
            <ac:spMk id="18" creationId="{DDB56DB5-0324-4F79-9AB8-CB18C1DC8743}"/>
          </ac:spMkLst>
        </pc:spChg>
        <pc:spChg chg="add">
          <ac:chgData name="Smit, N.A.M. (Nicolette )" userId="9d7b406d-8b36-44f1-a8a4-ddc3a545c608" providerId="ADAL" clId="{2FF9445E-601D-49D5-94E8-D37005FA69A8}" dt="2018-10-01T14:13:59.549" v="69" actId="26606"/>
          <ac:spMkLst>
            <pc:docMk/>
            <pc:sldMk cId="1613677899" sldId="278"/>
            <ac:spMk id="20" creationId="{C9583823-2AA3-46EB-A803-287EC900BC41}"/>
          </ac:spMkLst>
        </pc:spChg>
        <pc:spChg chg="add">
          <ac:chgData name="Smit, N.A.M. (Nicolette )" userId="9d7b406d-8b36-44f1-a8a4-ddc3a545c608" providerId="ADAL" clId="{2FF9445E-601D-49D5-94E8-D37005FA69A8}" dt="2018-10-01T14:13:59.549" v="69" actId="26606"/>
          <ac:spMkLst>
            <pc:docMk/>
            <pc:sldMk cId="1613677899" sldId="278"/>
            <ac:spMk id="22" creationId="{CA87D9D8-42FB-4157-A365-AD97CC6BAFEC}"/>
          </ac:spMkLst>
        </pc:spChg>
        <pc:spChg chg="add">
          <ac:chgData name="Smit, N.A.M. (Nicolette )" userId="9d7b406d-8b36-44f1-a8a4-ddc3a545c608" providerId="ADAL" clId="{2FF9445E-601D-49D5-94E8-D37005FA69A8}" dt="2018-10-01T14:13:59.549" v="69" actId="26606"/>
          <ac:spMkLst>
            <pc:docMk/>
            <pc:sldMk cId="1613677899" sldId="278"/>
            <ac:spMk id="24" creationId="{2E6028E3-4806-4E1D-A24F-F8166F67F411}"/>
          </ac:spMkLst>
        </pc:spChg>
        <pc:spChg chg="add">
          <ac:chgData name="Smit, N.A.M. (Nicolette )" userId="9d7b406d-8b36-44f1-a8a4-ddc3a545c608" providerId="ADAL" clId="{2FF9445E-601D-49D5-94E8-D37005FA69A8}" dt="2018-10-01T14:13:59.549" v="69" actId="26606"/>
          <ac:spMkLst>
            <pc:docMk/>
            <pc:sldMk cId="1613677899" sldId="278"/>
            <ac:spMk id="25" creationId="{B9C04DC5-313B-4FE4-B868-5672A376419F}"/>
          </ac:spMkLst>
        </pc:spChg>
        <pc:spChg chg="add">
          <ac:chgData name="Smit, N.A.M. (Nicolette )" userId="9d7b406d-8b36-44f1-a8a4-ddc3a545c608" providerId="ADAL" clId="{2FF9445E-601D-49D5-94E8-D37005FA69A8}" dt="2018-10-01T14:13:59.549" v="69" actId="26606"/>
          <ac:spMkLst>
            <pc:docMk/>
            <pc:sldMk cId="1613677899" sldId="278"/>
            <ac:spMk id="28" creationId="{329FDD08-42D8-4AFF-90E5-5DAA5BC4CBD8}"/>
          </ac:spMkLst>
        </pc:spChg>
        <pc:picChg chg="add mod">
          <ac:chgData name="Smit, N.A.M. (Nicolette )" userId="9d7b406d-8b36-44f1-a8a4-ddc3a545c608" providerId="ADAL" clId="{2FF9445E-601D-49D5-94E8-D37005FA69A8}" dt="2018-10-01T14:14:09.821" v="71" actId="14100"/>
          <ac:picMkLst>
            <pc:docMk/>
            <pc:sldMk cId="1613677899" sldId="278"/>
            <ac:picMk id="3" creationId="{DE4F8C2D-54F0-4FC1-9D09-B4290C3AD166}"/>
          </ac:picMkLst>
        </pc:picChg>
        <pc:picChg chg="add del">
          <ac:chgData name="Smit, N.A.M. (Nicolette )" userId="9d7b406d-8b36-44f1-a8a4-ddc3a545c608" providerId="ADAL" clId="{2FF9445E-601D-49D5-94E8-D37005FA69A8}" dt="2018-10-01T14:13:59.477" v="68" actId="26606"/>
          <ac:picMkLst>
            <pc:docMk/>
            <pc:sldMk cId="1613677899" sldId="278"/>
            <ac:picMk id="8" creationId="{AA085689-791F-4B8F-9F30-12415B97D366}"/>
          </ac:picMkLst>
        </pc:picChg>
        <pc:picChg chg="add del">
          <ac:chgData name="Smit, N.A.M. (Nicolette )" userId="9d7b406d-8b36-44f1-a8a4-ddc3a545c608" providerId="ADAL" clId="{2FF9445E-601D-49D5-94E8-D37005FA69A8}" dt="2018-10-01T14:13:59.477" v="68" actId="26606"/>
          <ac:picMkLst>
            <pc:docMk/>
            <pc:sldMk cId="1613677899" sldId="278"/>
            <ac:picMk id="10" creationId="{AA3FED7F-6821-47C0-A464-E9278B24129E}"/>
          </ac:picMkLst>
        </pc:picChg>
        <pc:picChg chg="add del">
          <ac:chgData name="Smit, N.A.M. (Nicolette )" userId="9d7b406d-8b36-44f1-a8a4-ddc3a545c608" providerId="ADAL" clId="{2FF9445E-601D-49D5-94E8-D37005FA69A8}" dt="2018-10-01T14:13:59.477" v="68" actId="26606"/>
          <ac:picMkLst>
            <pc:docMk/>
            <pc:sldMk cId="1613677899" sldId="278"/>
            <ac:picMk id="14" creationId="{561B34F5-88E5-4711-BC16-3005C29AD7C6}"/>
          </ac:picMkLst>
        </pc:picChg>
        <pc:picChg chg="add del">
          <ac:chgData name="Smit, N.A.M. (Nicolette )" userId="9d7b406d-8b36-44f1-a8a4-ddc3a545c608" providerId="ADAL" clId="{2FF9445E-601D-49D5-94E8-D37005FA69A8}" dt="2018-10-01T14:13:59.477" v="68" actId="26606"/>
          <ac:picMkLst>
            <pc:docMk/>
            <pc:sldMk cId="1613677899" sldId="278"/>
            <ac:picMk id="16" creationId="{4F3661D0-2268-4D3E-88BA-0647BCBE33AF}"/>
          </ac:picMkLst>
        </pc:picChg>
        <pc:picChg chg="add">
          <ac:chgData name="Smit, N.A.M. (Nicolette )" userId="9d7b406d-8b36-44f1-a8a4-ddc3a545c608" providerId="ADAL" clId="{2FF9445E-601D-49D5-94E8-D37005FA69A8}" dt="2018-10-01T14:13:59.549" v="69" actId="26606"/>
          <ac:picMkLst>
            <pc:docMk/>
            <pc:sldMk cId="1613677899" sldId="278"/>
            <ac:picMk id="21" creationId="{7594FC8B-8CD2-407F-94F1-9C71F5AEC2B6}"/>
          </ac:picMkLst>
        </pc:picChg>
        <pc:picChg chg="add">
          <ac:chgData name="Smit, N.A.M. (Nicolette )" userId="9d7b406d-8b36-44f1-a8a4-ddc3a545c608" providerId="ADAL" clId="{2FF9445E-601D-49D5-94E8-D37005FA69A8}" dt="2018-10-01T14:13:59.549" v="69" actId="26606"/>
          <ac:picMkLst>
            <pc:docMk/>
            <pc:sldMk cId="1613677899" sldId="278"/>
            <ac:picMk id="23" creationId="{DBABC971-8D40-4A4F-AC60-28B9172789B9}"/>
          </ac:picMkLst>
        </pc:picChg>
        <pc:picChg chg="add">
          <ac:chgData name="Smit, N.A.M. (Nicolette )" userId="9d7b406d-8b36-44f1-a8a4-ddc3a545c608" providerId="ADAL" clId="{2FF9445E-601D-49D5-94E8-D37005FA69A8}" dt="2018-10-01T14:13:59.549" v="69" actId="26606"/>
          <ac:picMkLst>
            <pc:docMk/>
            <pc:sldMk cId="1613677899" sldId="278"/>
            <ac:picMk id="26" creationId="{791AE23E-90C9-4963-96E2-8DADBFC3BC09}"/>
          </ac:picMkLst>
        </pc:picChg>
        <pc:picChg chg="add">
          <ac:chgData name="Smit, N.A.M. (Nicolette )" userId="9d7b406d-8b36-44f1-a8a4-ddc3a545c608" providerId="ADAL" clId="{2FF9445E-601D-49D5-94E8-D37005FA69A8}" dt="2018-10-01T14:13:59.549" v="69" actId="26606"/>
          <ac:picMkLst>
            <pc:docMk/>
            <pc:sldMk cId="1613677899" sldId="278"/>
            <ac:picMk id="27" creationId="{C5F93E90-4379-4AAC-B021-E5FA6D974AED}"/>
          </ac:picMkLst>
        </pc:picChg>
      </pc:sldChg>
      <pc:sldChg chg="addSp modSp add">
        <pc:chgData name="Smit, N.A.M. (Nicolette )" userId="9d7b406d-8b36-44f1-a8a4-ddc3a545c608" providerId="ADAL" clId="{2FF9445E-601D-49D5-94E8-D37005FA69A8}" dt="2018-10-01T14:15:59.097" v="76" actId="1076"/>
        <pc:sldMkLst>
          <pc:docMk/>
          <pc:sldMk cId="2946645051" sldId="279"/>
        </pc:sldMkLst>
        <pc:picChg chg="add mod">
          <ac:chgData name="Smit, N.A.M. (Nicolette )" userId="9d7b406d-8b36-44f1-a8a4-ddc3a545c608" providerId="ADAL" clId="{2FF9445E-601D-49D5-94E8-D37005FA69A8}" dt="2018-10-01T14:15:59.097" v="76" actId="1076"/>
          <ac:picMkLst>
            <pc:docMk/>
            <pc:sldMk cId="2946645051" sldId="279"/>
            <ac:picMk id="2" creationId="{62177CDE-BC16-4FCB-A7FA-DE2EA580A955}"/>
          </ac:picMkLst>
        </pc:picChg>
      </pc:sldChg>
      <pc:sldChg chg="addSp delSp modSp add mod setBg">
        <pc:chgData name="Smit, N.A.M. (Nicolette )" userId="9d7b406d-8b36-44f1-a8a4-ddc3a545c608" providerId="ADAL" clId="{2FF9445E-601D-49D5-94E8-D37005FA69A8}" dt="2018-10-01T14:27:36.153" v="93" actId="26606"/>
        <pc:sldMkLst>
          <pc:docMk/>
          <pc:sldMk cId="1791617791" sldId="280"/>
        </pc:sldMkLst>
        <pc:spChg chg="mod">
          <ac:chgData name="Smit, N.A.M. (Nicolette )" userId="9d7b406d-8b36-44f1-a8a4-ddc3a545c608" providerId="ADAL" clId="{2FF9445E-601D-49D5-94E8-D37005FA69A8}" dt="2018-10-01T14:27:36.153" v="93" actId="26606"/>
          <ac:spMkLst>
            <pc:docMk/>
            <pc:sldMk cId="1791617791" sldId="280"/>
            <ac:spMk id="2" creationId="{01B37F45-570E-4E0E-AF26-05DE9AB141A6}"/>
          </ac:spMkLst>
        </pc:spChg>
        <pc:spChg chg="add del">
          <ac:chgData name="Smit, N.A.M. (Nicolette )" userId="9d7b406d-8b36-44f1-a8a4-ddc3a545c608" providerId="ADAL" clId="{2FF9445E-601D-49D5-94E8-D37005FA69A8}" dt="2018-10-01T14:27:36.081" v="92" actId="26606"/>
          <ac:spMkLst>
            <pc:docMk/>
            <pc:sldMk cId="1791617791" sldId="280"/>
            <ac:spMk id="12" creationId="{B9C04DC5-313B-4FE4-B868-5672A376419F}"/>
          </ac:spMkLst>
        </pc:spChg>
        <pc:spChg chg="add del">
          <ac:chgData name="Smit, N.A.M. (Nicolette )" userId="9d7b406d-8b36-44f1-a8a4-ddc3a545c608" providerId="ADAL" clId="{2FF9445E-601D-49D5-94E8-D37005FA69A8}" dt="2018-10-01T14:27:36.081" v="92" actId="26606"/>
          <ac:spMkLst>
            <pc:docMk/>
            <pc:sldMk cId="1791617791" sldId="280"/>
            <ac:spMk id="18" creationId="{329FDD08-42D8-4AFF-90E5-5DAA5BC4CBD8}"/>
          </ac:spMkLst>
        </pc:spChg>
        <pc:spChg chg="add del">
          <ac:chgData name="Smit, N.A.M. (Nicolette )" userId="9d7b406d-8b36-44f1-a8a4-ddc3a545c608" providerId="ADAL" clId="{2FF9445E-601D-49D5-94E8-D37005FA69A8}" dt="2018-10-01T14:27:36.081" v="92" actId="26606"/>
          <ac:spMkLst>
            <pc:docMk/>
            <pc:sldMk cId="1791617791" sldId="280"/>
            <ac:spMk id="20" creationId="{7EDB5ED3-2038-4003-9C79-392EC7DBB056}"/>
          </ac:spMkLst>
        </pc:spChg>
        <pc:spChg chg="add del">
          <ac:chgData name="Smit, N.A.M. (Nicolette )" userId="9d7b406d-8b36-44f1-a8a4-ddc3a545c608" providerId="ADAL" clId="{2FF9445E-601D-49D5-94E8-D37005FA69A8}" dt="2018-10-01T14:27:36.081" v="92" actId="26606"/>
          <ac:spMkLst>
            <pc:docMk/>
            <pc:sldMk cId="1791617791" sldId="280"/>
            <ac:spMk id="22" creationId="{60066950-B73B-4359-B169-435F774D9516}"/>
          </ac:spMkLst>
        </pc:spChg>
        <pc:spChg chg="add">
          <ac:chgData name="Smit, N.A.M. (Nicolette )" userId="9d7b406d-8b36-44f1-a8a4-ddc3a545c608" providerId="ADAL" clId="{2FF9445E-601D-49D5-94E8-D37005FA69A8}" dt="2018-10-01T14:27:36.153" v="93" actId="26606"/>
          <ac:spMkLst>
            <pc:docMk/>
            <pc:sldMk cId="1791617791" sldId="280"/>
            <ac:spMk id="26" creationId="{B9C04DC5-313B-4FE4-B868-5672A376419F}"/>
          </ac:spMkLst>
        </pc:spChg>
        <pc:spChg chg="add">
          <ac:chgData name="Smit, N.A.M. (Nicolette )" userId="9d7b406d-8b36-44f1-a8a4-ddc3a545c608" providerId="ADAL" clId="{2FF9445E-601D-49D5-94E8-D37005FA69A8}" dt="2018-10-01T14:27:36.153" v="93" actId="26606"/>
          <ac:spMkLst>
            <pc:docMk/>
            <pc:sldMk cId="1791617791" sldId="280"/>
            <ac:spMk id="29" creationId="{329FDD08-42D8-4AFF-90E5-5DAA5BC4CBD8}"/>
          </ac:spMkLst>
        </pc:spChg>
        <pc:spChg chg="add">
          <ac:chgData name="Smit, N.A.M. (Nicolette )" userId="9d7b406d-8b36-44f1-a8a4-ddc3a545c608" providerId="ADAL" clId="{2FF9445E-601D-49D5-94E8-D37005FA69A8}" dt="2018-10-01T14:27:36.153" v="93" actId="26606"/>
          <ac:spMkLst>
            <pc:docMk/>
            <pc:sldMk cId="1791617791" sldId="280"/>
            <ac:spMk id="30" creationId="{CCC86F1E-8E2D-4B0B-BB05-41E8E936CB9B}"/>
          </ac:spMkLst>
        </pc:spChg>
        <pc:picChg chg="add mod">
          <ac:chgData name="Smit, N.A.M. (Nicolette )" userId="9d7b406d-8b36-44f1-a8a4-ddc3a545c608" providerId="ADAL" clId="{2FF9445E-601D-49D5-94E8-D37005FA69A8}" dt="2018-10-01T14:27:36.153" v="93" actId="26606"/>
          <ac:picMkLst>
            <pc:docMk/>
            <pc:sldMk cId="1791617791" sldId="280"/>
            <ac:picMk id="3" creationId="{E57860DE-E50C-46AF-A972-E752FFBF67C5}"/>
          </ac:picMkLst>
        </pc:picChg>
        <pc:picChg chg="add del">
          <ac:chgData name="Smit, N.A.M. (Nicolette )" userId="9d7b406d-8b36-44f1-a8a4-ddc3a545c608" providerId="ADAL" clId="{2FF9445E-601D-49D5-94E8-D37005FA69A8}" dt="2018-10-01T14:27:36.081" v="92" actId="26606"/>
          <ac:picMkLst>
            <pc:docMk/>
            <pc:sldMk cId="1791617791" sldId="280"/>
            <ac:picMk id="8" creationId="{7594FC8B-8CD2-407F-94F1-9C71F5AEC2B6}"/>
          </ac:picMkLst>
        </pc:picChg>
        <pc:picChg chg="add del">
          <ac:chgData name="Smit, N.A.M. (Nicolette )" userId="9d7b406d-8b36-44f1-a8a4-ddc3a545c608" providerId="ADAL" clId="{2FF9445E-601D-49D5-94E8-D37005FA69A8}" dt="2018-10-01T14:27:36.081" v="92" actId="26606"/>
          <ac:picMkLst>
            <pc:docMk/>
            <pc:sldMk cId="1791617791" sldId="280"/>
            <ac:picMk id="10" creationId="{DBABC971-8D40-4A4F-AC60-28B9172789B9}"/>
          </ac:picMkLst>
        </pc:picChg>
        <pc:picChg chg="add del">
          <ac:chgData name="Smit, N.A.M. (Nicolette )" userId="9d7b406d-8b36-44f1-a8a4-ddc3a545c608" providerId="ADAL" clId="{2FF9445E-601D-49D5-94E8-D37005FA69A8}" dt="2018-10-01T14:27:36.081" v="92" actId="26606"/>
          <ac:picMkLst>
            <pc:docMk/>
            <pc:sldMk cId="1791617791" sldId="280"/>
            <ac:picMk id="14" creationId="{791AE23E-90C9-4963-96E2-8DADBFC3BC09}"/>
          </ac:picMkLst>
        </pc:picChg>
        <pc:picChg chg="add del">
          <ac:chgData name="Smit, N.A.M. (Nicolette )" userId="9d7b406d-8b36-44f1-a8a4-ddc3a545c608" providerId="ADAL" clId="{2FF9445E-601D-49D5-94E8-D37005FA69A8}" dt="2018-10-01T14:27:36.081" v="92" actId="26606"/>
          <ac:picMkLst>
            <pc:docMk/>
            <pc:sldMk cId="1791617791" sldId="280"/>
            <ac:picMk id="16" creationId="{C5F93E90-4379-4AAC-B021-E5FA6D974AED}"/>
          </ac:picMkLst>
        </pc:picChg>
        <pc:picChg chg="add">
          <ac:chgData name="Smit, N.A.M. (Nicolette )" userId="9d7b406d-8b36-44f1-a8a4-ddc3a545c608" providerId="ADAL" clId="{2FF9445E-601D-49D5-94E8-D37005FA69A8}" dt="2018-10-01T14:27:36.153" v="93" actId="26606"/>
          <ac:picMkLst>
            <pc:docMk/>
            <pc:sldMk cId="1791617791" sldId="280"/>
            <ac:picMk id="24" creationId="{7594FC8B-8CD2-407F-94F1-9C71F5AEC2B6}"/>
          </ac:picMkLst>
        </pc:picChg>
        <pc:picChg chg="add">
          <ac:chgData name="Smit, N.A.M. (Nicolette )" userId="9d7b406d-8b36-44f1-a8a4-ddc3a545c608" providerId="ADAL" clId="{2FF9445E-601D-49D5-94E8-D37005FA69A8}" dt="2018-10-01T14:27:36.153" v="93" actId="26606"/>
          <ac:picMkLst>
            <pc:docMk/>
            <pc:sldMk cId="1791617791" sldId="280"/>
            <ac:picMk id="25" creationId="{DBABC971-8D40-4A4F-AC60-28B9172789B9}"/>
          </ac:picMkLst>
        </pc:picChg>
        <pc:picChg chg="add">
          <ac:chgData name="Smit, N.A.M. (Nicolette )" userId="9d7b406d-8b36-44f1-a8a4-ddc3a545c608" providerId="ADAL" clId="{2FF9445E-601D-49D5-94E8-D37005FA69A8}" dt="2018-10-01T14:27:36.153" v="93" actId="26606"/>
          <ac:picMkLst>
            <pc:docMk/>
            <pc:sldMk cId="1791617791" sldId="280"/>
            <ac:picMk id="27" creationId="{791AE23E-90C9-4963-96E2-8DADBFC3BC09}"/>
          </ac:picMkLst>
        </pc:picChg>
        <pc:picChg chg="add">
          <ac:chgData name="Smit, N.A.M. (Nicolette )" userId="9d7b406d-8b36-44f1-a8a4-ddc3a545c608" providerId="ADAL" clId="{2FF9445E-601D-49D5-94E8-D37005FA69A8}" dt="2018-10-01T14:27:36.153" v="93" actId="26606"/>
          <ac:picMkLst>
            <pc:docMk/>
            <pc:sldMk cId="1791617791" sldId="280"/>
            <ac:picMk id="28" creationId="{C5F93E90-4379-4AAC-B021-E5FA6D974AED}"/>
          </ac:picMkLst>
        </pc:picChg>
      </pc:sldChg>
      <pc:sldChg chg="addSp delSp modSp add mod setBg">
        <pc:chgData name="Smit, N.A.M. (Nicolette )" userId="9d7b406d-8b36-44f1-a8a4-ddc3a545c608" providerId="ADAL" clId="{2FF9445E-601D-49D5-94E8-D37005FA69A8}" dt="2018-10-01T14:32:20.957" v="318" actId="26606"/>
        <pc:sldMkLst>
          <pc:docMk/>
          <pc:sldMk cId="356478940" sldId="281"/>
        </pc:sldMkLst>
        <pc:spChg chg="mod">
          <ac:chgData name="Smit, N.A.M. (Nicolette )" userId="9d7b406d-8b36-44f1-a8a4-ddc3a545c608" providerId="ADAL" clId="{2FF9445E-601D-49D5-94E8-D37005FA69A8}" dt="2018-10-01T14:32:20.957" v="318" actId="26606"/>
          <ac:spMkLst>
            <pc:docMk/>
            <pc:sldMk cId="356478940" sldId="281"/>
            <ac:spMk id="2" creationId="{5B599CA3-0430-4F82-8EDE-29851F8C613D}"/>
          </ac:spMkLst>
        </pc:spChg>
        <pc:spChg chg="add mod">
          <ac:chgData name="Smit, N.A.M. (Nicolette )" userId="9d7b406d-8b36-44f1-a8a4-ddc3a545c608" providerId="ADAL" clId="{2FF9445E-601D-49D5-94E8-D37005FA69A8}" dt="2018-10-01T14:32:20.957" v="318" actId="26606"/>
          <ac:spMkLst>
            <pc:docMk/>
            <pc:sldMk cId="356478940" sldId="281"/>
            <ac:spMk id="3" creationId="{2BEE55CA-076C-422B-869B-C5106F073D50}"/>
          </ac:spMkLst>
        </pc:spChg>
        <pc:spChg chg="add del">
          <ac:chgData name="Smit, N.A.M. (Nicolette )" userId="9d7b406d-8b36-44f1-a8a4-ddc3a545c608" providerId="ADAL" clId="{2FF9445E-601D-49D5-94E8-D37005FA69A8}" dt="2018-10-01T14:32:20.881" v="317" actId="26606"/>
          <ac:spMkLst>
            <pc:docMk/>
            <pc:sldMk cId="356478940" sldId="281"/>
            <ac:spMk id="13" creationId="{B9C04DC5-313B-4FE4-B868-5672A376419F}"/>
          </ac:spMkLst>
        </pc:spChg>
        <pc:spChg chg="add del">
          <ac:chgData name="Smit, N.A.M. (Nicolette )" userId="9d7b406d-8b36-44f1-a8a4-ddc3a545c608" providerId="ADAL" clId="{2FF9445E-601D-49D5-94E8-D37005FA69A8}" dt="2018-10-01T14:32:20.881" v="317" actId="26606"/>
          <ac:spMkLst>
            <pc:docMk/>
            <pc:sldMk cId="356478940" sldId="281"/>
            <ac:spMk id="19" creationId="{329FDD08-42D8-4AFF-90E5-5DAA5BC4CBD8}"/>
          </ac:spMkLst>
        </pc:spChg>
        <pc:spChg chg="add del">
          <ac:chgData name="Smit, N.A.M. (Nicolette )" userId="9d7b406d-8b36-44f1-a8a4-ddc3a545c608" providerId="ADAL" clId="{2FF9445E-601D-49D5-94E8-D37005FA69A8}" dt="2018-10-01T14:32:20.881" v="317" actId="26606"/>
          <ac:spMkLst>
            <pc:docMk/>
            <pc:sldMk cId="356478940" sldId="281"/>
            <ac:spMk id="21" creationId="{0A01F2A2-AEDD-47DC-AFB5-B97CEB9A5328}"/>
          </ac:spMkLst>
        </pc:spChg>
        <pc:spChg chg="add del">
          <ac:chgData name="Smit, N.A.M. (Nicolette )" userId="9d7b406d-8b36-44f1-a8a4-ddc3a545c608" providerId="ADAL" clId="{2FF9445E-601D-49D5-94E8-D37005FA69A8}" dt="2018-10-01T14:32:20.881" v="317" actId="26606"/>
          <ac:spMkLst>
            <pc:docMk/>
            <pc:sldMk cId="356478940" sldId="281"/>
            <ac:spMk id="23" creationId="{DB5AF5F3-AD0A-4EFA-854A-47C780F26264}"/>
          </ac:spMkLst>
        </pc:spChg>
        <pc:spChg chg="add del">
          <ac:chgData name="Smit, N.A.M. (Nicolette )" userId="9d7b406d-8b36-44f1-a8a4-ddc3a545c608" providerId="ADAL" clId="{2FF9445E-601D-49D5-94E8-D37005FA69A8}" dt="2018-10-01T14:32:20.881" v="317" actId="26606"/>
          <ac:spMkLst>
            <pc:docMk/>
            <pc:sldMk cId="356478940" sldId="281"/>
            <ac:spMk id="25" creationId="{1E3D6D6C-E192-4135-B1DB-17C71EEBC946}"/>
          </ac:spMkLst>
        </pc:spChg>
        <pc:spChg chg="add">
          <ac:chgData name="Smit, N.A.M. (Nicolette )" userId="9d7b406d-8b36-44f1-a8a4-ddc3a545c608" providerId="ADAL" clId="{2FF9445E-601D-49D5-94E8-D37005FA69A8}" dt="2018-10-01T14:32:20.957" v="318" actId="26606"/>
          <ac:spMkLst>
            <pc:docMk/>
            <pc:sldMk cId="356478940" sldId="281"/>
            <ac:spMk id="27" creationId="{D169092A-AB26-44D5-B7AB-FCEF25A5A7F0}"/>
          </ac:spMkLst>
        </pc:spChg>
        <pc:spChg chg="add">
          <ac:chgData name="Smit, N.A.M. (Nicolette )" userId="9d7b406d-8b36-44f1-a8a4-ddc3a545c608" providerId="ADAL" clId="{2FF9445E-601D-49D5-94E8-D37005FA69A8}" dt="2018-10-01T14:32:20.957" v="318" actId="26606"/>
          <ac:spMkLst>
            <pc:docMk/>
            <pc:sldMk cId="356478940" sldId="281"/>
            <ac:spMk id="30" creationId="{B9C04DC5-313B-4FE4-B868-5672A376419F}"/>
          </ac:spMkLst>
        </pc:spChg>
        <pc:spChg chg="add">
          <ac:chgData name="Smit, N.A.M. (Nicolette )" userId="9d7b406d-8b36-44f1-a8a4-ddc3a545c608" providerId="ADAL" clId="{2FF9445E-601D-49D5-94E8-D37005FA69A8}" dt="2018-10-01T14:32:20.957" v="318" actId="26606"/>
          <ac:spMkLst>
            <pc:docMk/>
            <pc:sldMk cId="356478940" sldId="281"/>
            <ac:spMk id="33" creationId="{329FDD08-42D8-4AFF-90E5-5DAA5BC4CBD8}"/>
          </ac:spMkLst>
        </pc:spChg>
        <pc:spChg chg="add">
          <ac:chgData name="Smit, N.A.M. (Nicolette )" userId="9d7b406d-8b36-44f1-a8a4-ddc3a545c608" providerId="ADAL" clId="{2FF9445E-601D-49D5-94E8-D37005FA69A8}" dt="2018-10-01T14:32:20.957" v="318" actId="26606"/>
          <ac:spMkLst>
            <pc:docMk/>
            <pc:sldMk cId="356478940" sldId="281"/>
            <ac:spMk id="34" creationId="{A89F1728-E5A8-4BD0-B9CA-EEF2932EF7FF}"/>
          </ac:spMkLst>
        </pc:spChg>
        <pc:spChg chg="add">
          <ac:chgData name="Smit, N.A.M. (Nicolette )" userId="9d7b406d-8b36-44f1-a8a4-ddc3a545c608" providerId="ADAL" clId="{2FF9445E-601D-49D5-94E8-D37005FA69A8}" dt="2018-10-01T14:32:20.957" v="318" actId="26606"/>
          <ac:spMkLst>
            <pc:docMk/>
            <pc:sldMk cId="356478940" sldId="281"/>
            <ac:spMk id="35" creationId="{BB9D57DE-38E5-4D79-A639-6C94A39EFA81}"/>
          </ac:spMkLst>
        </pc:spChg>
        <pc:spChg chg="add">
          <ac:chgData name="Smit, N.A.M. (Nicolette )" userId="9d7b406d-8b36-44f1-a8a4-ddc3a545c608" providerId="ADAL" clId="{2FF9445E-601D-49D5-94E8-D37005FA69A8}" dt="2018-10-01T14:32:20.957" v="318" actId="26606"/>
          <ac:spMkLst>
            <pc:docMk/>
            <pc:sldMk cId="356478940" sldId="281"/>
            <ac:spMk id="36" creationId="{60C18FE5-FC12-4EB1-8FE4-487733A2F68C}"/>
          </ac:spMkLst>
        </pc:spChg>
        <pc:picChg chg="add mod">
          <ac:chgData name="Smit, N.A.M. (Nicolette )" userId="9d7b406d-8b36-44f1-a8a4-ddc3a545c608" providerId="ADAL" clId="{2FF9445E-601D-49D5-94E8-D37005FA69A8}" dt="2018-10-01T14:32:20.957" v="318" actId="26606"/>
          <ac:picMkLst>
            <pc:docMk/>
            <pc:sldMk cId="356478940" sldId="281"/>
            <ac:picMk id="4" creationId="{1F3CDBE2-D4C1-471B-AD43-1AD47BC4B833}"/>
          </ac:picMkLst>
        </pc:picChg>
        <pc:picChg chg="add del">
          <ac:chgData name="Smit, N.A.M. (Nicolette )" userId="9d7b406d-8b36-44f1-a8a4-ddc3a545c608" providerId="ADAL" clId="{2FF9445E-601D-49D5-94E8-D37005FA69A8}" dt="2018-10-01T14:32:20.881" v="317" actId="26606"/>
          <ac:picMkLst>
            <pc:docMk/>
            <pc:sldMk cId="356478940" sldId="281"/>
            <ac:picMk id="9" creationId="{7594FC8B-8CD2-407F-94F1-9C71F5AEC2B6}"/>
          </ac:picMkLst>
        </pc:picChg>
        <pc:picChg chg="add del">
          <ac:chgData name="Smit, N.A.M. (Nicolette )" userId="9d7b406d-8b36-44f1-a8a4-ddc3a545c608" providerId="ADAL" clId="{2FF9445E-601D-49D5-94E8-D37005FA69A8}" dt="2018-10-01T14:32:20.881" v="317" actId="26606"/>
          <ac:picMkLst>
            <pc:docMk/>
            <pc:sldMk cId="356478940" sldId="281"/>
            <ac:picMk id="11" creationId="{DBABC971-8D40-4A4F-AC60-28B9172789B9}"/>
          </ac:picMkLst>
        </pc:picChg>
        <pc:picChg chg="add del">
          <ac:chgData name="Smit, N.A.M. (Nicolette )" userId="9d7b406d-8b36-44f1-a8a4-ddc3a545c608" providerId="ADAL" clId="{2FF9445E-601D-49D5-94E8-D37005FA69A8}" dt="2018-10-01T14:32:20.881" v="317" actId="26606"/>
          <ac:picMkLst>
            <pc:docMk/>
            <pc:sldMk cId="356478940" sldId="281"/>
            <ac:picMk id="15" creationId="{791AE23E-90C9-4963-96E2-8DADBFC3BC09}"/>
          </ac:picMkLst>
        </pc:picChg>
        <pc:picChg chg="add del">
          <ac:chgData name="Smit, N.A.M. (Nicolette )" userId="9d7b406d-8b36-44f1-a8a4-ddc3a545c608" providerId="ADAL" clId="{2FF9445E-601D-49D5-94E8-D37005FA69A8}" dt="2018-10-01T14:32:20.881" v="317" actId="26606"/>
          <ac:picMkLst>
            <pc:docMk/>
            <pc:sldMk cId="356478940" sldId="281"/>
            <ac:picMk id="17" creationId="{C5F93E90-4379-4AAC-B021-E5FA6D974AED}"/>
          </ac:picMkLst>
        </pc:picChg>
        <pc:picChg chg="add">
          <ac:chgData name="Smit, N.A.M. (Nicolette )" userId="9d7b406d-8b36-44f1-a8a4-ddc3a545c608" providerId="ADAL" clId="{2FF9445E-601D-49D5-94E8-D37005FA69A8}" dt="2018-10-01T14:32:20.957" v="318" actId="26606"/>
          <ac:picMkLst>
            <pc:docMk/>
            <pc:sldMk cId="356478940" sldId="281"/>
            <ac:picMk id="28" creationId="{7594FC8B-8CD2-407F-94F1-9C71F5AEC2B6}"/>
          </ac:picMkLst>
        </pc:picChg>
        <pc:picChg chg="add">
          <ac:chgData name="Smit, N.A.M. (Nicolette )" userId="9d7b406d-8b36-44f1-a8a4-ddc3a545c608" providerId="ADAL" clId="{2FF9445E-601D-49D5-94E8-D37005FA69A8}" dt="2018-10-01T14:32:20.957" v="318" actId="26606"/>
          <ac:picMkLst>
            <pc:docMk/>
            <pc:sldMk cId="356478940" sldId="281"/>
            <ac:picMk id="29" creationId="{DBABC971-8D40-4A4F-AC60-28B9172789B9}"/>
          </ac:picMkLst>
        </pc:picChg>
        <pc:picChg chg="add">
          <ac:chgData name="Smit, N.A.M. (Nicolette )" userId="9d7b406d-8b36-44f1-a8a4-ddc3a545c608" providerId="ADAL" clId="{2FF9445E-601D-49D5-94E8-D37005FA69A8}" dt="2018-10-01T14:32:20.957" v="318" actId="26606"/>
          <ac:picMkLst>
            <pc:docMk/>
            <pc:sldMk cId="356478940" sldId="281"/>
            <ac:picMk id="31" creationId="{791AE23E-90C9-4963-96E2-8DADBFC3BC09}"/>
          </ac:picMkLst>
        </pc:picChg>
        <pc:picChg chg="add">
          <ac:chgData name="Smit, N.A.M. (Nicolette )" userId="9d7b406d-8b36-44f1-a8a4-ddc3a545c608" providerId="ADAL" clId="{2FF9445E-601D-49D5-94E8-D37005FA69A8}" dt="2018-10-01T14:32:20.957" v="318" actId="26606"/>
          <ac:picMkLst>
            <pc:docMk/>
            <pc:sldMk cId="356478940" sldId="281"/>
            <ac:picMk id="32" creationId="{C5F93E90-4379-4AAC-B021-E5FA6D974AED}"/>
          </ac:picMkLst>
        </pc:picChg>
      </pc:sldChg>
      <pc:sldChg chg="addSp delSp modSp add ord modAnim">
        <pc:chgData name="Smit, N.A.M. (Nicolette )" userId="9d7b406d-8b36-44f1-a8a4-ddc3a545c608" providerId="ADAL" clId="{2FF9445E-601D-49D5-94E8-D37005FA69A8}" dt="2018-10-01T14:39:46.387" v="351"/>
        <pc:sldMkLst>
          <pc:docMk/>
          <pc:sldMk cId="3533889957" sldId="282"/>
        </pc:sldMkLst>
        <pc:spChg chg="del mod">
          <ac:chgData name="Smit, N.A.M. (Nicolette )" userId="9d7b406d-8b36-44f1-a8a4-ddc3a545c608" providerId="ADAL" clId="{2FF9445E-601D-49D5-94E8-D37005FA69A8}" dt="2018-10-01T14:36:16.801" v="338" actId="478"/>
          <ac:spMkLst>
            <pc:docMk/>
            <pc:sldMk cId="3533889957" sldId="282"/>
            <ac:spMk id="2" creationId="{F51C4742-BB55-4DB9-BE72-5421ADA4A244}"/>
          </ac:spMkLst>
        </pc:spChg>
        <pc:spChg chg="add del">
          <ac:chgData name="Smit, N.A.M. (Nicolette )" userId="9d7b406d-8b36-44f1-a8a4-ddc3a545c608" providerId="ADAL" clId="{2FF9445E-601D-49D5-94E8-D37005FA69A8}" dt="2018-10-01T14:35:20.177" v="330" actId="478"/>
          <ac:spMkLst>
            <pc:docMk/>
            <pc:sldMk cId="3533889957" sldId="282"/>
            <ac:spMk id="3" creationId="{A16A69B1-3C59-46BD-8DD4-E20EF075A5DC}"/>
          </ac:spMkLst>
        </pc:spChg>
        <pc:spChg chg="add mod">
          <ac:chgData name="Smit, N.A.M. (Nicolette )" userId="9d7b406d-8b36-44f1-a8a4-ddc3a545c608" providerId="ADAL" clId="{2FF9445E-601D-49D5-94E8-D37005FA69A8}" dt="2018-10-01T14:37:27.415" v="344" actId="113"/>
          <ac:spMkLst>
            <pc:docMk/>
            <pc:sldMk cId="3533889957" sldId="282"/>
            <ac:spMk id="4" creationId="{4C208BE3-C753-4657-9A95-06AF80D92FAD}"/>
          </ac:spMkLst>
        </pc:spChg>
        <pc:spChg chg="add del mod">
          <ac:chgData name="Smit, N.A.M. (Nicolette )" userId="9d7b406d-8b36-44f1-a8a4-ddc3a545c608" providerId="ADAL" clId="{2FF9445E-601D-49D5-94E8-D37005FA69A8}" dt="2018-10-01T14:36:20.236" v="339" actId="478"/>
          <ac:spMkLst>
            <pc:docMk/>
            <pc:sldMk cId="3533889957" sldId="282"/>
            <ac:spMk id="6" creationId="{6933EF83-237A-41EE-B50A-2D5154DFCA3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4A5F-7ECF-4E09-937B-3F89D48B58B2}" type="datetimeFigureOut">
              <a:rPr lang="nl-NL" smtClean="0"/>
              <a:t>01-10-2018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7607-A8C8-41BA-BF0F-286C643DEE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9818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4A5F-7ECF-4E09-937B-3F89D48B58B2}" type="datetimeFigureOut">
              <a:rPr lang="nl-NL" smtClean="0"/>
              <a:t>01-10-2018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7607-A8C8-41BA-BF0F-286C643DEE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014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4A5F-7ECF-4E09-937B-3F89D48B58B2}" type="datetimeFigureOut">
              <a:rPr lang="nl-NL" smtClean="0"/>
              <a:t>01-10-2018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7607-A8C8-41BA-BF0F-286C643DEE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9867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4A5F-7ECF-4E09-937B-3F89D48B58B2}" type="datetimeFigureOut">
              <a:rPr lang="nl-NL" smtClean="0"/>
              <a:t>01-10-2018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7607-A8C8-41BA-BF0F-286C643DEE4F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0165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4A5F-7ECF-4E09-937B-3F89D48B58B2}" type="datetimeFigureOut">
              <a:rPr lang="nl-NL" smtClean="0"/>
              <a:t>01-10-2018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7607-A8C8-41BA-BF0F-286C643DEE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1889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4A5F-7ECF-4E09-937B-3F89D48B58B2}" type="datetimeFigureOut">
              <a:rPr lang="nl-NL" smtClean="0"/>
              <a:t>01-10-2018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7607-A8C8-41BA-BF0F-286C643DEE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3211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4A5F-7ECF-4E09-937B-3F89D48B58B2}" type="datetimeFigureOut">
              <a:rPr lang="nl-NL" smtClean="0"/>
              <a:t>01-10-2018</a:t>
            </a:fld>
            <a:endParaRPr lang="nl-N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7607-A8C8-41BA-BF0F-286C643DEE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5835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4A5F-7ECF-4E09-937B-3F89D48B58B2}" type="datetimeFigureOut">
              <a:rPr lang="nl-NL" smtClean="0"/>
              <a:t>01-10-2018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7607-A8C8-41BA-BF0F-286C643DEE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38540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4A5F-7ECF-4E09-937B-3F89D48B58B2}" type="datetimeFigureOut">
              <a:rPr lang="nl-NL" smtClean="0"/>
              <a:t>01-10-2018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7607-A8C8-41BA-BF0F-286C643DEE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5579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4A5F-7ECF-4E09-937B-3F89D48B58B2}" type="datetimeFigureOut">
              <a:rPr lang="nl-NL" smtClean="0"/>
              <a:t>01-10-2018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7607-A8C8-41BA-BF0F-286C643DEE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3192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4A5F-7ECF-4E09-937B-3F89D48B58B2}" type="datetimeFigureOut">
              <a:rPr lang="nl-NL" smtClean="0"/>
              <a:t>01-10-2018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7607-A8C8-41BA-BF0F-286C643DEE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5978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4A5F-7ECF-4E09-937B-3F89D48B58B2}" type="datetimeFigureOut">
              <a:rPr lang="nl-NL" smtClean="0"/>
              <a:t>01-10-2018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7607-A8C8-41BA-BF0F-286C643DEE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0513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4A5F-7ECF-4E09-937B-3F89D48B58B2}" type="datetimeFigureOut">
              <a:rPr lang="nl-NL" smtClean="0"/>
              <a:t>01-10-2018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7607-A8C8-41BA-BF0F-286C643DEE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342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4A5F-7ECF-4E09-937B-3F89D48B58B2}" type="datetimeFigureOut">
              <a:rPr lang="nl-NL" smtClean="0"/>
              <a:t>01-10-2018</a:t>
            </a:fld>
            <a:endParaRPr lang="nl-NL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7607-A8C8-41BA-BF0F-286C643DEE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4766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4A5F-7ECF-4E09-937B-3F89D48B58B2}" type="datetimeFigureOut">
              <a:rPr lang="nl-NL" smtClean="0"/>
              <a:t>01-10-2018</a:t>
            </a:fld>
            <a:endParaRPr lang="nl-NL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7607-A8C8-41BA-BF0F-286C643DEE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2185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4A5F-7ECF-4E09-937B-3F89D48B58B2}" type="datetimeFigureOut">
              <a:rPr lang="nl-NL" smtClean="0"/>
              <a:t>01-10-2018</a:t>
            </a:fld>
            <a:endParaRPr lang="nl-NL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7607-A8C8-41BA-BF0F-286C643DEE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9619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A4A5F-7ECF-4E09-937B-3F89D48B58B2}" type="datetimeFigureOut">
              <a:rPr lang="nl-NL" smtClean="0"/>
              <a:t>01-10-2018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D7607-A8C8-41BA-BF0F-286C643DEE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970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36A4A5F-7ECF-4E09-937B-3F89D48B58B2}" type="datetimeFigureOut">
              <a:rPr lang="nl-NL" smtClean="0"/>
              <a:t>01-10-2018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8D7607-A8C8-41BA-BF0F-286C643DEE4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0943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slide" Target="slide8.xml"/><Relationship Id="rId18" Type="http://schemas.openxmlformats.org/officeDocument/2006/relationships/image" Target="../media/image20.jpeg"/><Relationship Id="rId3" Type="http://schemas.openxmlformats.org/officeDocument/2006/relationships/slide" Target="slide9.xml"/><Relationship Id="rId21" Type="http://schemas.openxmlformats.org/officeDocument/2006/relationships/image" Target="../media/image23.png"/><Relationship Id="rId7" Type="http://schemas.openxmlformats.org/officeDocument/2006/relationships/slide" Target="slide12.xml"/><Relationship Id="rId12" Type="http://schemas.openxmlformats.org/officeDocument/2006/relationships/image" Target="../media/image17.jpeg"/><Relationship Id="rId17" Type="http://schemas.openxmlformats.org/officeDocument/2006/relationships/slide" Target="slide21.xml"/><Relationship Id="rId2" Type="http://schemas.openxmlformats.org/officeDocument/2006/relationships/image" Target="../media/image12.jpeg"/><Relationship Id="rId16" Type="http://schemas.openxmlformats.org/officeDocument/2006/relationships/image" Target="../media/image19.jpeg"/><Relationship Id="rId20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slide" Target="slide18.xml"/><Relationship Id="rId5" Type="http://schemas.openxmlformats.org/officeDocument/2006/relationships/slide" Target="slide11.xml"/><Relationship Id="rId15" Type="http://schemas.openxmlformats.org/officeDocument/2006/relationships/slide" Target="slide19.xml"/><Relationship Id="rId23" Type="http://schemas.openxmlformats.org/officeDocument/2006/relationships/image" Target="../media/image25.jpeg"/><Relationship Id="rId10" Type="http://schemas.openxmlformats.org/officeDocument/2006/relationships/image" Target="../media/image16.jpeg"/><Relationship Id="rId19" Type="http://schemas.openxmlformats.org/officeDocument/2006/relationships/image" Target="../media/image21.jpeg"/><Relationship Id="rId4" Type="http://schemas.openxmlformats.org/officeDocument/2006/relationships/image" Target="../media/image13.jpeg"/><Relationship Id="rId9" Type="http://schemas.openxmlformats.org/officeDocument/2006/relationships/slide" Target="slide16.xml"/><Relationship Id="rId14" Type="http://schemas.openxmlformats.org/officeDocument/2006/relationships/image" Target="../media/image18.jpeg"/><Relationship Id="rId22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1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Boren en verzinken</a:t>
            </a:r>
          </a:p>
        </p:txBody>
      </p:sp>
    </p:spTree>
    <p:extLst>
      <p:ext uri="{BB962C8B-B14F-4D97-AF65-F5344CB8AC3E}">
        <p14:creationId xmlns:p14="http://schemas.microsoft.com/office/powerpoint/2010/main" val="2809370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62177CDE-BC16-4FCB-A7FA-DE2EA580A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743" y="159908"/>
            <a:ext cx="9028920" cy="6538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645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8959" y="1743342"/>
            <a:ext cx="3710796" cy="296562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De spiraalboor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25625"/>
            <a:ext cx="7814094" cy="4351338"/>
          </a:xfrm>
        </p:spPr>
        <p:txBody>
          <a:bodyPr>
            <a:normAutofit/>
          </a:bodyPr>
          <a:lstStyle/>
          <a:p>
            <a:r>
              <a:rPr lang="nl-NL" dirty="0"/>
              <a:t>Spiraalhoek</a:t>
            </a:r>
          </a:p>
          <a:p>
            <a:pPr lvl="1"/>
            <a:r>
              <a:rPr lang="nl-NL" dirty="0"/>
              <a:t>Is gelijk aan de spaanhoek</a:t>
            </a:r>
          </a:p>
          <a:p>
            <a:r>
              <a:rPr lang="nl-NL" dirty="0"/>
              <a:t>Punthoek</a:t>
            </a:r>
          </a:p>
          <a:p>
            <a:pPr lvl="1"/>
            <a:r>
              <a:rPr lang="nl-NL" dirty="0"/>
              <a:t>Als de punthoek verandert, verandert de spaanhoek ook</a:t>
            </a:r>
          </a:p>
          <a:p>
            <a:pPr lvl="1"/>
            <a:r>
              <a:rPr lang="nl-NL" dirty="0"/>
              <a:t>Voor verschillende materialen, verschillende punthoeken</a:t>
            </a:r>
          </a:p>
          <a:p>
            <a:r>
              <a:rPr lang="nl-NL" dirty="0"/>
              <a:t>De ziel</a:t>
            </a:r>
          </a:p>
          <a:p>
            <a:pPr lvl="1"/>
            <a:r>
              <a:rPr lang="nl-NL" dirty="0"/>
              <a:t>Het materiaal dat tussen de twee spaangroeven overblijft</a:t>
            </a:r>
          </a:p>
          <a:p>
            <a:pPr lvl="1"/>
            <a:r>
              <a:rPr lang="nl-NL" dirty="0"/>
              <a:t>De </a:t>
            </a:r>
            <a:r>
              <a:rPr lang="nl-NL" dirty="0" err="1"/>
              <a:t>zieldikte</a:t>
            </a:r>
            <a:r>
              <a:rPr lang="nl-NL" dirty="0"/>
              <a:t> bepaalt de sterkte van de boor en de lengte van de dwarssnijkant (die verspaant heel slecht)</a:t>
            </a:r>
          </a:p>
          <a:p>
            <a:pPr lvl="1"/>
            <a:r>
              <a:rPr lang="nl-NL" dirty="0"/>
              <a:t>Bij dikkere boren </a:t>
            </a:r>
            <a:r>
              <a:rPr lang="nl-NL" dirty="0">
                <a:sym typeface="Wingdings" panose="05000000000000000000" pitchFamily="2" charset="2"/>
              </a:rPr>
              <a:t> voorboren</a:t>
            </a:r>
            <a:endParaRPr lang="nl-NL" dirty="0"/>
          </a:p>
          <a:p>
            <a:pPr marL="457200" lvl="1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8403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Boormachines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Handboormachine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892" y="1778000"/>
            <a:ext cx="3390107" cy="231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262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7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5" name="Picture 9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6" name="Oval 11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7" name="Picture 13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8" name="Picture 15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9" name="Rectangle 17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1B37F45-570E-4E0E-AF26-05DE9AB14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0279" y="1325880"/>
            <a:ext cx="3344020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Snijsnelheid</a:t>
            </a:r>
          </a:p>
        </p:txBody>
      </p:sp>
      <p:sp>
        <p:nvSpPr>
          <p:cNvPr id="30" name="Rectangle 19">
            <a:extLst>
              <a:ext uri="{FF2B5EF4-FFF2-40B4-BE49-F238E27FC236}">
                <a16:creationId xmlns:a16="http://schemas.microsoft.com/office/drawing/2014/main" id="{CCC86F1E-8E2D-4B0B-BB05-41E8E936C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6914" y="639905"/>
            <a:ext cx="6915664" cy="55781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E57860DE-E50C-46AF-A972-E752FFBF67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392" y="1485222"/>
            <a:ext cx="6275584" cy="389274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91617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8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9" name="Picture 10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0" name="Oval 12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1" name="Picture 14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2" name="Picture 16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33" name="Rectangle 18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599CA3-0430-4F82-8EDE-29851F8C6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223" y="629266"/>
            <a:ext cx="3116690" cy="559455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/>
              <a:t>Snijsnelheid</a:t>
            </a:r>
          </a:p>
        </p:txBody>
      </p:sp>
      <p:sp>
        <p:nvSpPr>
          <p:cNvPr id="34" name="Freeform 7">
            <a:extLst>
              <a:ext uri="{FF2B5EF4-FFF2-40B4-BE49-F238E27FC236}">
                <a16:creationId xmlns:a16="http://schemas.microsoft.com/office/drawing/2014/main" id="{A89F1728-E5A8-4BD0-B9CA-EEF2932EF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22">
            <a:extLst>
              <a:ext uri="{FF2B5EF4-FFF2-40B4-BE49-F238E27FC236}">
                <a16:creationId xmlns:a16="http://schemas.microsoft.com/office/drawing/2014/main" id="{BB9D57DE-38E5-4D79-A639-6C94A39EF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reeform 5">
            <a:extLst>
              <a:ext uri="{FF2B5EF4-FFF2-40B4-BE49-F238E27FC236}">
                <a16:creationId xmlns:a16="http://schemas.microsoft.com/office/drawing/2014/main" id="{60C18FE5-FC12-4EB1-8FE4-487733A2F6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140466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169092A-AB26-44D5-B7AB-FCEF25A5A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BEE55CA-076C-422B-869B-C5106F073D50}"/>
              </a:ext>
            </a:extLst>
          </p:cNvPr>
          <p:cNvSpPr txBox="1"/>
          <p:nvPr/>
        </p:nvSpPr>
        <p:spPr>
          <a:xfrm>
            <a:off x="5048452" y="1410459"/>
            <a:ext cx="6495847" cy="18851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 snijsnelheid van de boor is aan de omtrek het grootst en wordt naar de kern toe steeds kleiner.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 snijsnelheid v meten we aan de omtrek, en we berekenen haar met de volgende formule: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F3CDBE2-D4C1-471B-AD43-1AD47BC4B8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8452" y="3562395"/>
            <a:ext cx="5566912" cy="266142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6478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4C208BE3-C753-4657-9A95-06AF80D92FAD}"/>
              </a:ext>
            </a:extLst>
          </p:cNvPr>
          <p:cNvSpPr/>
          <p:nvPr/>
        </p:nvSpPr>
        <p:spPr>
          <a:xfrm>
            <a:off x="116542" y="335845"/>
            <a:ext cx="1143896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Hieronder drie voorbeelden van toerentallen met verschillende typen boren met een diameter van 8 mm. Te boren materialen: </a:t>
            </a:r>
            <a:r>
              <a:rPr lang="nl-NL" dirty="0" err="1"/>
              <a:t>ongelegeerd</a:t>
            </a:r>
            <a:r>
              <a:rPr lang="nl-NL" dirty="0"/>
              <a:t> staal en zacht roestvaststaal.</a:t>
            </a:r>
          </a:p>
          <a:p>
            <a:endParaRPr lang="nl-NL" dirty="0"/>
          </a:p>
          <a:p>
            <a:r>
              <a:rPr lang="nl-NL" b="1" dirty="0"/>
              <a:t>Voorbeeld 1. Standaard HSS boor  </a:t>
            </a:r>
          </a:p>
          <a:p>
            <a:r>
              <a:rPr lang="nl-NL" dirty="0"/>
              <a:t>Bij </a:t>
            </a:r>
            <a:r>
              <a:rPr lang="nl-NL" dirty="0" err="1"/>
              <a:t>ongelegeerd</a:t>
            </a:r>
            <a:r>
              <a:rPr lang="nl-NL" dirty="0"/>
              <a:t> staal: snijsnelheid 35 m/min. Toerental = 35 x 1000 / 8 x 3,14 = 1393 omwentelingen per minuut </a:t>
            </a:r>
          </a:p>
          <a:p>
            <a:r>
              <a:rPr lang="nl-NL" dirty="0"/>
              <a:t>Bij zacht roestvaststaal: snijsnelheid 10 m/min. Toerental = 10 x 1000 / 3,14 x 8 = 398 omwentelingen per minuut</a:t>
            </a:r>
          </a:p>
          <a:p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 </a:t>
            </a:r>
            <a:r>
              <a:rPr lang="nl-NL" b="1" dirty="0"/>
              <a:t>Voorbeeld 2. HSS boor met </a:t>
            </a:r>
            <a:r>
              <a:rPr lang="nl-NL" b="1" dirty="0" err="1"/>
              <a:t>TiN</a:t>
            </a:r>
            <a:r>
              <a:rPr lang="nl-NL" b="1" dirty="0"/>
              <a:t>-coating </a:t>
            </a:r>
          </a:p>
          <a:p>
            <a:r>
              <a:rPr lang="nl-NL" dirty="0"/>
              <a:t>Bij </a:t>
            </a:r>
            <a:r>
              <a:rPr lang="nl-NL" dirty="0" err="1"/>
              <a:t>ongelegeerd</a:t>
            </a:r>
            <a:r>
              <a:rPr lang="nl-NL" dirty="0"/>
              <a:t> staal: snijsnelheid 45 m/min. Toerental = 45 x 1000 / 8 x 3,14 = 1791 omwentelingen per minuut </a:t>
            </a:r>
          </a:p>
          <a:p>
            <a:r>
              <a:rPr lang="nl-NL" dirty="0"/>
              <a:t>Bij zacht roestvaststaal: snijsnelheid 15 m/min. Toerental = 15 x 1000 / 3,14 x 8 = 597 omwentelingen per minuut</a:t>
            </a:r>
          </a:p>
          <a:p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/>
              <a:t> </a:t>
            </a:r>
            <a:r>
              <a:rPr lang="nl-NL" b="1" dirty="0"/>
              <a:t>Voorbeeld 3. VHM (Volhardmetaal) boor  </a:t>
            </a:r>
          </a:p>
          <a:p>
            <a:r>
              <a:rPr lang="nl-NL" dirty="0"/>
              <a:t>Bij </a:t>
            </a:r>
            <a:r>
              <a:rPr lang="nl-NL" dirty="0" err="1"/>
              <a:t>ongelegeerd</a:t>
            </a:r>
            <a:r>
              <a:rPr lang="nl-NL" dirty="0"/>
              <a:t> staal: snijsnelheid 80 m/min. Toerental = 80 x 1000 / 8 x 3,14 = 3185 omwentelingen per minuut </a:t>
            </a:r>
          </a:p>
          <a:p>
            <a:r>
              <a:rPr lang="nl-NL" dirty="0"/>
              <a:t>Bij zacht roestvaststaal: snijsnelheid 28 m/min. Toerental = 28 x 1000 / 3,14 x 8 = 1115 omwentelingen per minuut</a:t>
            </a:r>
          </a:p>
        </p:txBody>
      </p:sp>
    </p:spTree>
    <p:extLst>
      <p:ext uri="{BB962C8B-B14F-4D97-AF65-F5344CB8AC3E}">
        <p14:creationId xmlns:p14="http://schemas.microsoft.com/office/powerpoint/2010/main" val="353388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Boormachines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851505"/>
            <a:ext cx="10515600" cy="4351338"/>
          </a:xfrm>
        </p:spPr>
        <p:txBody>
          <a:bodyPr/>
          <a:lstStyle/>
          <a:p>
            <a:r>
              <a:rPr lang="nl-NL" dirty="0"/>
              <a:t>Tafelboormachine</a:t>
            </a:r>
          </a:p>
          <a:p>
            <a:pPr lvl="1"/>
            <a:r>
              <a:rPr lang="nl-NL" dirty="0"/>
              <a:t>Wordt op een tafel geplaatst</a:t>
            </a:r>
          </a:p>
          <a:p>
            <a:pPr lvl="1"/>
            <a:r>
              <a:rPr lang="nl-NL" dirty="0"/>
              <a:t>Voor boren tot </a:t>
            </a:r>
            <a:r>
              <a:rPr lang="az-Cyrl-AZ" dirty="0"/>
              <a:t>ф</a:t>
            </a:r>
            <a:r>
              <a:rPr lang="nl-NL" dirty="0"/>
              <a:t>13 mm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4723" y="857840"/>
            <a:ext cx="4102636" cy="529372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2050868" y="5469060"/>
            <a:ext cx="4801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/>
              <a:t>			Kolomboormachine</a:t>
            </a:r>
          </a:p>
        </p:txBody>
      </p:sp>
    </p:spTree>
    <p:extLst>
      <p:ext uri="{BB962C8B-B14F-4D97-AF65-F5344CB8AC3E}">
        <p14:creationId xmlns:p14="http://schemas.microsoft.com/office/powerpoint/2010/main" val="9516592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Boormachines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921634" y="1877384"/>
            <a:ext cx="7382774" cy="4351338"/>
          </a:xfrm>
        </p:spPr>
        <p:txBody>
          <a:bodyPr/>
          <a:lstStyle/>
          <a:p>
            <a:r>
              <a:rPr lang="nl-NL" dirty="0"/>
              <a:t>De kolomboormachine</a:t>
            </a:r>
          </a:p>
          <a:p>
            <a:pPr lvl="1"/>
            <a:r>
              <a:rPr lang="nl-NL" dirty="0"/>
              <a:t>Voor boren tot </a:t>
            </a:r>
            <a:r>
              <a:rPr lang="az-Cyrl-AZ" dirty="0"/>
              <a:t>ф</a:t>
            </a:r>
            <a:r>
              <a:rPr lang="nl-NL" dirty="0"/>
              <a:t>55 mm</a:t>
            </a:r>
          </a:p>
          <a:p>
            <a:pPr lvl="1"/>
            <a:r>
              <a:rPr lang="nl-NL" dirty="0"/>
              <a:t>In de voetplaat kan koelvloeistof worden opgeslagen</a:t>
            </a:r>
          </a:p>
          <a:p>
            <a:pPr lvl="1"/>
            <a:r>
              <a:rPr lang="nl-NL" dirty="0"/>
              <a:t>Afstand tussen kolom en hartlijn hoofdspil </a:t>
            </a:r>
            <a:r>
              <a:rPr lang="nl-NL" dirty="0">
                <a:sym typeface="Wingdings" panose="05000000000000000000" pitchFamily="2" charset="2"/>
              </a:rPr>
              <a:t>uitlading</a:t>
            </a:r>
            <a:endParaRPr lang="nl-NL" dirty="0"/>
          </a:p>
          <a:p>
            <a:pPr lvl="1"/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7841" y="1690688"/>
            <a:ext cx="3296484" cy="446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814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Boormachines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radiaalboormachine</a:t>
            </a:r>
          </a:p>
          <a:p>
            <a:pPr lvl="1"/>
            <a:r>
              <a:rPr lang="nl-NL" dirty="0"/>
              <a:t>Voor grote werkstukken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6001" y="1518248"/>
            <a:ext cx="4432435" cy="478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0284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Standtijd</a:t>
            </a:r>
            <a:r>
              <a:rPr lang="nl-NL" dirty="0"/>
              <a:t>, snijsnelheid en aanzet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Standtijd</a:t>
            </a:r>
            <a:endParaRPr lang="nl-NL" dirty="0"/>
          </a:p>
          <a:p>
            <a:pPr lvl="1"/>
            <a:r>
              <a:rPr lang="nl-NL" dirty="0"/>
              <a:t>De tijd dat het verspanende gereedschap tussen twee slijpbeurten goed werkt</a:t>
            </a:r>
          </a:p>
          <a:p>
            <a:pPr lvl="1"/>
            <a:r>
              <a:rPr lang="nl-NL" dirty="0"/>
              <a:t>Wordt uitgedrukt in totaal geboorde lengte tussen twee slijpingen </a:t>
            </a:r>
          </a:p>
          <a:p>
            <a:pPr lvl="1"/>
            <a:r>
              <a:rPr lang="nl-NL" dirty="0"/>
              <a:t>Richtgetal: 2000 mm</a:t>
            </a:r>
          </a:p>
          <a:p>
            <a:pPr lvl="1"/>
            <a:r>
              <a:rPr lang="nl-NL" dirty="0"/>
              <a:t>Hangt af van de snijkracht en de snijkanttemperatuur</a:t>
            </a:r>
          </a:p>
          <a:p>
            <a:pPr lvl="2"/>
            <a:r>
              <a:rPr lang="nl-NL" dirty="0"/>
              <a:t>Deze zijn weer afhankelijk van:</a:t>
            </a:r>
          </a:p>
          <a:p>
            <a:pPr lvl="3"/>
            <a:r>
              <a:rPr lang="nl-NL" dirty="0"/>
              <a:t>Snijvoorwaarden (aanzet, snijsnelheid, koeling)</a:t>
            </a:r>
          </a:p>
          <a:p>
            <a:pPr lvl="3"/>
            <a:r>
              <a:rPr lang="nl-NL" dirty="0"/>
              <a:t>Snijgereedschap (geometrie van de boor, materiaal)</a:t>
            </a:r>
          </a:p>
          <a:p>
            <a:pPr lvl="3"/>
            <a:r>
              <a:rPr lang="nl-NL" dirty="0"/>
              <a:t>Werkstuk (vorm van het gat, materiaal)</a:t>
            </a:r>
          </a:p>
        </p:txBody>
      </p:sp>
    </p:spTree>
    <p:extLst>
      <p:ext uri="{BB962C8B-B14F-4D97-AF65-F5344CB8AC3E}">
        <p14:creationId xmlns:p14="http://schemas.microsoft.com/office/powerpoint/2010/main" val="19033254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A085689-791F-4B8F-9F30-12415B97D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3FED7F-6821-47C0-A464-E9278B2412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8F54B2FB-3F54-4350-8D1B-F86D677CA7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61B34F5-88E5-4711-BC16-3005C29AD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3661D0-2268-4D3E-88BA-0647BCBE3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DB56DB5-0324-4F79-9AB8-CB18C1DC8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06B04F5-790B-47E8-A8E1-A86E904F7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1454964"/>
            <a:ext cx="3339281" cy="33088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 err="1"/>
              <a:t>Metaal</a:t>
            </a:r>
            <a:r>
              <a:rPr lang="en-US" sz="6000" dirty="0"/>
              <a:t> </a:t>
            </a:r>
            <a:r>
              <a:rPr lang="en-US" sz="6000" dirty="0" err="1"/>
              <a:t>boren</a:t>
            </a:r>
            <a:endParaRPr lang="en-US" sz="6000" dirty="0"/>
          </a:p>
        </p:txBody>
      </p:sp>
      <p:pic>
        <p:nvPicPr>
          <p:cNvPr id="4" name="Picture 8" descr="3">
            <a:extLst>
              <a:ext uri="{FF2B5EF4-FFF2-40B4-BE49-F238E27FC236}">
                <a16:creationId xmlns:a16="http://schemas.microsoft.com/office/drawing/2014/main" id="{9B3F0C96-A386-4372-9C43-60C17C4CB7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8" r="14267" b="1"/>
          <a:stretch/>
        </p:blipFill>
        <p:spPr bwMode="auto">
          <a:xfrm>
            <a:off x="4634682" y="10"/>
            <a:ext cx="755731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C91B2AEB-9C03-4291-82DB-27D351F311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58829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Standtijd</a:t>
            </a:r>
            <a:r>
              <a:rPr lang="nl-NL" dirty="0"/>
              <a:t>, snijsnelheid en aanzet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ijdelijke aanduiding voor inhoud 2"/>
              <p:cNvSpPr>
                <a:spLocks noGrp="1"/>
              </p:cNvSpPr>
              <p:nvPr>
                <p:ph idx="1"/>
              </p:nvPr>
            </p:nvSpPr>
            <p:spPr>
              <a:xfrm>
                <a:off x="1018471" y="1562724"/>
                <a:ext cx="8946541" cy="4195481"/>
              </a:xfrm>
            </p:spPr>
            <p:txBody>
              <a:bodyPr/>
              <a:lstStyle/>
              <a:p>
                <a:r>
                  <a:rPr lang="nl-NL" dirty="0"/>
                  <a:t>Snijsnelheid</a:t>
                </a:r>
              </a:p>
              <a:p>
                <a:pPr lvl="1"/>
                <a:r>
                  <a:rPr lang="nl-NL" dirty="0"/>
                  <a:t>De snijsnelheid aan de omtrek is het belangrijkst, die moet dus bepaald zijn.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nl-NL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nl-NL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nl-NL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∙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∙</m:t>
                        </m:r>
                        <m:r>
                          <a:rPr lang="nl-NL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nl-NL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r>
                  <a:rPr lang="nl-NL" dirty="0"/>
                  <a:t> m/min</a:t>
                </a:r>
              </a:p>
              <a:p>
                <a:pPr lvl="1"/>
                <a:endParaRPr lang="nl-NL" dirty="0"/>
              </a:p>
              <a:p>
                <a:endParaRPr lang="nl-NL" dirty="0"/>
              </a:p>
              <a:p>
                <a:endParaRPr lang="nl-NL" dirty="0"/>
              </a:p>
            </p:txBody>
          </p:sp>
        </mc:Choice>
        <mc:Fallback xmlns="">
          <p:sp>
            <p:nvSpPr>
              <p:cNvPr id="3" name="Tijdelijke aanduiding voor inhoud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8471" y="1562724"/>
                <a:ext cx="8946541" cy="4195481"/>
              </a:xfrm>
              <a:blipFill>
                <a:blip r:embed="rId2"/>
                <a:stretch>
                  <a:fillRect l="-272" t="-726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292" y="3373287"/>
            <a:ext cx="7945372" cy="329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43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Standtijd</a:t>
            </a:r>
            <a:r>
              <a:rPr lang="nl-NL" dirty="0"/>
              <a:t>, snijsnelheid en aanzet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6128" y="1403047"/>
            <a:ext cx="7961283" cy="545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4193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err="1"/>
              <a:t>Standtijd</a:t>
            </a:r>
            <a:r>
              <a:rPr lang="nl-NL" dirty="0"/>
              <a:t>, snijsnelheid en aanzet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Aanzet</a:t>
            </a:r>
          </a:p>
          <a:p>
            <a:pPr lvl="1"/>
            <a:r>
              <a:rPr lang="nl-NL" dirty="0"/>
              <a:t>Verplaatsing van de boor per omwenteling (mm/</a:t>
            </a:r>
            <a:r>
              <a:rPr lang="nl-NL" dirty="0" err="1"/>
              <a:t>omw</a:t>
            </a:r>
            <a:r>
              <a:rPr lang="nl-NL" dirty="0"/>
              <a:t>)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dirty="0"/>
              <a:t>Vorm van het gat</a:t>
            </a:r>
          </a:p>
          <a:p>
            <a:pPr lvl="1"/>
            <a:r>
              <a:rPr lang="nl-NL" dirty="0"/>
              <a:t>Als het gat 3 maal (of meer) de boormiddellijn diep is, moeten de snijsnelheid en de aanzet aangepast worden.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5192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De centerboor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5666" y="1704126"/>
            <a:ext cx="8946541" cy="4195481"/>
          </a:xfrm>
        </p:spPr>
        <p:txBody>
          <a:bodyPr/>
          <a:lstStyle/>
          <a:p>
            <a:r>
              <a:rPr lang="nl-NL" dirty="0"/>
              <a:t>Voor het centeren van het boorgat</a:t>
            </a:r>
          </a:p>
          <a:p>
            <a:pPr lvl="1"/>
            <a:r>
              <a:rPr lang="nl-NL" dirty="0"/>
              <a:t>De boor zal dan niet zoeken waar hij het materiaal ingaat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567" y="2643345"/>
            <a:ext cx="4009845" cy="400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78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Verzinken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7568" y="1279640"/>
            <a:ext cx="5141808" cy="5452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4966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Onderhoud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Regelmatig onderhoud vermindert de kans op stagnatie en verhoog je de veiligheid</a:t>
            </a:r>
          </a:p>
          <a:p>
            <a:endParaRPr lang="nl-NL" dirty="0"/>
          </a:p>
          <a:p>
            <a:r>
              <a:rPr lang="nl-NL" dirty="0"/>
              <a:t>Houd rekening met de volgende aspecten</a:t>
            </a:r>
          </a:p>
          <a:p>
            <a:pPr lvl="1"/>
            <a:r>
              <a:rPr lang="nl-NL" dirty="0"/>
              <a:t>Smeer de boormachine volgens het smeervoorschrift</a:t>
            </a:r>
          </a:p>
          <a:p>
            <a:pPr lvl="1"/>
            <a:r>
              <a:rPr lang="nl-NL" dirty="0"/>
              <a:t>Houd de boortafel, spanklem en verloophulzen steeds schoon</a:t>
            </a:r>
          </a:p>
          <a:p>
            <a:pPr lvl="1"/>
            <a:r>
              <a:rPr lang="nl-NL" dirty="0"/>
              <a:t>Olie de blanke delen en geleidingen licht in</a:t>
            </a:r>
          </a:p>
          <a:p>
            <a:pPr lvl="1"/>
            <a:r>
              <a:rPr lang="nl-NL" dirty="0"/>
              <a:t>Vul periodiek koelmiddel bij en controleer deze op vervuiling</a:t>
            </a:r>
          </a:p>
        </p:txBody>
      </p:sp>
    </p:spTree>
    <p:extLst>
      <p:ext uri="{BB962C8B-B14F-4D97-AF65-F5344CB8AC3E}">
        <p14:creationId xmlns:p14="http://schemas.microsoft.com/office/powerpoint/2010/main" val="2483958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2000"/>
                <a:hueMod val="108000"/>
                <a:satMod val="164000"/>
                <a:lumMod val="69000"/>
              </a:schemeClr>
              <a:schemeClr val="bg2">
                <a:tint val="96000"/>
                <a:hueMod val="90000"/>
                <a:satMod val="130000"/>
                <a:lumMod val="134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7">
            <a:extLst>
              <a:ext uri="{FF2B5EF4-FFF2-40B4-BE49-F238E27FC236}">
                <a16:creationId xmlns:a16="http://schemas.microsoft.com/office/drawing/2014/main" id="{7594FC8B-8CD2-407F-94F1-9C71F5AEC2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3" name="Picture 9">
            <a:extLst>
              <a:ext uri="{FF2B5EF4-FFF2-40B4-BE49-F238E27FC236}">
                <a16:creationId xmlns:a16="http://schemas.microsoft.com/office/drawing/2014/main" id="{DBABC971-8D40-4A4F-AC60-28B9172789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5" name="Oval 11">
            <a:extLst>
              <a:ext uri="{FF2B5EF4-FFF2-40B4-BE49-F238E27FC236}">
                <a16:creationId xmlns:a16="http://schemas.microsoft.com/office/drawing/2014/main" id="{B9C04DC5-313B-4FE4-B868-5672A3764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6" name="Picture 13">
            <a:extLst>
              <a:ext uri="{FF2B5EF4-FFF2-40B4-BE49-F238E27FC236}">
                <a16:creationId xmlns:a16="http://schemas.microsoft.com/office/drawing/2014/main" id="{791AE23E-90C9-4963-96E2-8DADBFC3B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27" name="Picture 15">
            <a:extLst>
              <a:ext uri="{FF2B5EF4-FFF2-40B4-BE49-F238E27FC236}">
                <a16:creationId xmlns:a16="http://schemas.microsoft.com/office/drawing/2014/main" id="{C5F93E90-4379-4AAC-B021-E5FA6D974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28" name="Rectangle 17">
            <a:extLst>
              <a:ext uri="{FF2B5EF4-FFF2-40B4-BE49-F238E27FC236}">
                <a16:creationId xmlns:a16="http://schemas.microsoft.com/office/drawing/2014/main" id="{329FDD08-42D8-4AFF-90E5-5DAA5BC4CB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865E61E-E7C7-4846-8CAE-98B926857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5967" y="1325880"/>
            <a:ext cx="4158334" cy="306650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Slijpen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583823-2AA3-46EB-A803-287EC900B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0565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36">
            <a:extLst>
              <a:ext uri="{FF2B5EF4-FFF2-40B4-BE49-F238E27FC236}">
                <a16:creationId xmlns:a16="http://schemas.microsoft.com/office/drawing/2014/main" id="{CA87D9D8-42FB-4157-A365-AD97CC6BA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9646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5">
            <a:extLst>
              <a:ext uri="{FF2B5EF4-FFF2-40B4-BE49-F238E27FC236}">
                <a16:creationId xmlns:a16="http://schemas.microsoft.com/office/drawing/2014/main" id="{2E6028E3-4806-4E1D-A24F-F8166F67F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2894561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E4F8C2D-54F0-4FC1-9D09-B4290C3AD1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966" y="195944"/>
            <a:ext cx="6528816" cy="6662056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6136778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nl-NL" sz="7200"/>
          </a:p>
          <a:p>
            <a:pPr marL="0" indent="0" algn="ctr">
              <a:buNone/>
            </a:pPr>
            <a:r>
              <a:rPr lang="nl-NL" sz="7200"/>
              <a:t>Einde</a:t>
            </a:r>
            <a:endParaRPr lang="nl-NL" sz="7200" dirty="0"/>
          </a:p>
        </p:txBody>
      </p:sp>
    </p:spTree>
    <p:extLst>
      <p:ext uri="{BB962C8B-B14F-4D97-AF65-F5344CB8AC3E}">
        <p14:creationId xmlns:p14="http://schemas.microsoft.com/office/powerpoint/2010/main" val="1871290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Soorten boren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Metaalboor</a:t>
            </a:r>
          </a:p>
          <a:p>
            <a:endParaRPr lang="nl-NL" dirty="0"/>
          </a:p>
          <a:p>
            <a:r>
              <a:rPr lang="nl-NL" dirty="0"/>
              <a:t>Houtboor</a:t>
            </a:r>
          </a:p>
          <a:p>
            <a:endParaRPr lang="nl-NL" dirty="0"/>
          </a:p>
          <a:p>
            <a:r>
              <a:rPr lang="nl-NL" dirty="0"/>
              <a:t>Steenboor</a:t>
            </a:r>
          </a:p>
          <a:p>
            <a:endParaRPr lang="nl-NL" dirty="0"/>
          </a:p>
          <a:p>
            <a:r>
              <a:rPr lang="nl-NL" dirty="0"/>
              <a:t>Speedboor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0885" y="3936185"/>
            <a:ext cx="4776744" cy="682392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224" y="2776058"/>
            <a:ext cx="4514850" cy="685800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446" y="1429753"/>
            <a:ext cx="4029075" cy="111442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0885" y="4787774"/>
            <a:ext cx="4054594" cy="85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51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9D1410-0C53-42D4-878B-82A6922B4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0BEAB49-489E-40D0-B3E6-A0B3471F6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Picture 2" descr="AMK Hintergrund">
            <a:extLst>
              <a:ext uri="{FF2B5EF4-FFF2-40B4-BE49-F238E27FC236}">
                <a16:creationId xmlns:a16="http://schemas.microsoft.com/office/drawing/2014/main" id="{6EE85C12-2ABB-46EA-89DE-E46CA172C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3208"/>
            <a:ext cx="11545889" cy="761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 descr="HSS Sprint Reiter">
            <a:hlinkClick r:id="rId3" action="ppaction://hlinksldjump"/>
            <a:extLst>
              <a:ext uri="{FF2B5EF4-FFF2-40B4-BE49-F238E27FC236}">
                <a16:creationId xmlns:a16="http://schemas.microsoft.com/office/drawing/2014/main" id="{D89D0B62-6193-44D6-A4CE-90300AED8A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63" y="1752600"/>
            <a:ext cx="427037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HSS Super Reiter">
            <a:hlinkClick r:id="rId5" action="ppaction://hlinksldjump"/>
            <a:extLst>
              <a:ext uri="{FF2B5EF4-FFF2-40B4-BE49-F238E27FC236}">
                <a16:creationId xmlns:a16="http://schemas.microsoft.com/office/drawing/2014/main" id="{C61BD435-CBC8-49E0-A5FA-CAB8776946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63" y="2420938"/>
            <a:ext cx="4270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HSS Cobalt Reiter">
            <a:hlinkClick r:id="rId7" action="ppaction://hlinksldjump"/>
            <a:extLst>
              <a:ext uri="{FF2B5EF4-FFF2-40B4-BE49-F238E27FC236}">
                <a16:creationId xmlns:a16="http://schemas.microsoft.com/office/drawing/2014/main" id="{8308EED0-350A-4643-BCF8-BB14952CF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63" y="3098800"/>
            <a:ext cx="4270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VHM-HM Reiter">
            <a:hlinkClick r:id="rId9" action="ppaction://hlinksldjump"/>
            <a:extLst>
              <a:ext uri="{FF2B5EF4-FFF2-40B4-BE49-F238E27FC236}">
                <a16:creationId xmlns:a16="http://schemas.microsoft.com/office/drawing/2014/main" id="{AA3FEE09-954F-4690-8E32-D752FB734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63" y="3746500"/>
            <a:ext cx="4270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Gewinde Reiter">
            <a:hlinkClick r:id="rId11" action="ppaction://hlinksldjump"/>
            <a:extLst>
              <a:ext uri="{FF2B5EF4-FFF2-40B4-BE49-F238E27FC236}">
                <a16:creationId xmlns:a16="http://schemas.microsoft.com/office/drawing/2014/main" id="{830E7CE3-9B37-447E-864C-2AE56AD12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63" y="4395788"/>
            <a:ext cx="4270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1" descr="Stein-Beton Reiter">
            <a:hlinkClick r:id="rId13" action="ppaction://hlinksldjump"/>
            <a:extLst>
              <a:ext uri="{FF2B5EF4-FFF2-40B4-BE49-F238E27FC236}">
                <a16:creationId xmlns:a16="http://schemas.microsoft.com/office/drawing/2014/main" id="{127F16D9-B372-4869-918F-55B669FD4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63" y="5043488"/>
            <a:ext cx="4270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2" descr="SDS Reiter">
            <a:hlinkClick r:id="rId15" action="ppaction://hlinksldjump"/>
            <a:extLst>
              <a:ext uri="{FF2B5EF4-FFF2-40B4-BE49-F238E27FC236}">
                <a16:creationId xmlns:a16="http://schemas.microsoft.com/office/drawing/2014/main" id="{F2D7AC7B-91AF-43B5-95DA-755A9006D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963" y="5661025"/>
            <a:ext cx="42703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3" descr="Holz Reiter">
            <a:hlinkClick r:id="rId17" action="ppaction://hlinksldjump"/>
            <a:extLst>
              <a:ext uri="{FF2B5EF4-FFF2-40B4-BE49-F238E27FC236}">
                <a16:creationId xmlns:a16="http://schemas.microsoft.com/office/drawing/2014/main" id="{23676700-E240-4A55-9502-D934C963A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07"/>
          <a:stretch>
            <a:fillRect/>
          </a:stretch>
        </p:blipFill>
        <p:spPr bwMode="auto">
          <a:xfrm>
            <a:off x="8716963" y="6237288"/>
            <a:ext cx="4270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15">
            <a:extLst>
              <a:ext uri="{FF2B5EF4-FFF2-40B4-BE49-F238E27FC236}">
                <a16:creationId xmlns:a16="http://schemas.microsoft.com/office/drawing/2014/main" id="{D71247B2-5285-4007-93C3-C900E7A3B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4350" y="1100138"/>
            <a:ext cx="310854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nl-NL" sz="2400" b="1" dirty="0" err="1">
                <a:solidFill>
                  <a:schemeClr val="bg1"/>
                </a:solidFill>
              </a:rPr>
              <a:t>Metaalboren</a:t>
            </a:r>
            <a:r>
              <a:rPr lang="de-DE" altLang="nl-NL" sz="2400" b="1" dirty="0">
                <a:solidFill>
                  <a:schemeClr val="bg1"/>
                </a:solidFill>
              </a:rPr>
              <a:t> „HSS “</a:t>
            </a:r>
          </a:p>
        </p:txBody>
      </p:sp>
      <p:sp>
        <p:nvSpPr>
          <p:cNvPr id="18" name="Text Box 39">
            <a:extLst>
              <a:ext uri="{FF2B5EF4-FFF2-40B4-BE49-F238E27FC236}">
                <a16:creationId xmlns:a16="http://schemas.microsoft.com/office/drawing/2014/main" id="{560445E4-0964-484B-AC0A-4CE7295EE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" y="2205038"/>
            <a:ext cx="29527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nl-NL" altLang="nl-NL" sz="2000" b="1" dirty="0">
                <a:solidFill>
                  <a:srgbClr val="3F6C89"/>
                </a:solidFill>
              </a:rPr>
              <a:t>Universele spiraalboren </a:t>
            </a:r>
            <a:r>
              <a:rPr lang="nl-NL" altLang="nl-NL" sz="2000" b="1" dirty="0">
                <a:solidFill>
                  <a:srgbClr val="BF2C37"/>
                </a:solidFill>
              </a:rPr>
              <a:t>voor de bewerking van gelegeerd en </a:t>
            </a:r>
            <a:r>
              <a:rPr lang="nl-NL" altLang="nl-NL" sz="2000" b="1" dirty="0" err="1">
                <a:solidFill>
                  <a:srgbClr val="BF2C37"/>
                </a:solidFill>
              </a:rPr>
              <a:t>ongelegeerd</a:t>
            </a:r>
            <a:r>
              <a:rPr lang="nl-NL" altLang="nl-NL" sz="2000" b="1" dirty="0">
                <a:solidFill>
                  <a:srgbClr val="BF2C37"/>
                </a:solidFill>
              </a:rPr>
              <a:t> staal</a:t>
            </a:r>
            <a:endParaRPr lang="de-AT" altLang="nl-NL" sz="2000" b="1" dirty="0">
              <a:solidFill>
                <a:srgbClr val="BF2C37"/>
              </a:solidFill>
            </a:endParaRPr>
          </a:p>
        </p:txBody>
      </p:sp>
      <p:sp>
        <p:nvSpPr>
          <p:cNvPr id="19" name="Text Box 40">
            <a:extLst>
              <a:ext uri="{FF2B5EF4-FFF2-40B4-BE49-F238E27FC236}">
                <a16:creationId xmlns:a16="http://schemas.microsoft.com/office/drawing/2014/main" id="{5DAB8941-A1C3-4D76-AF48-2EDEF7675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4525" y="2089150"/>
            <a:ext cx="30956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000" b="1">
                <a:solidFill>
                  <a:srgbClr val="3F6C89"/>
                </a:solidFill>
              </a:rPr>
              <a:t>Zeer </a:t>
            </a:r>
            <a:r>
              <a:rPr lang="nl-NL" altLang="nl-NL" sz="2000" b="1">
                <a:solidFill>
                  <a:srgbClr val="C00000"/>
                </a:solidFill>
              </a:rPr>
              <a:t>hoge elasticiteit </a:t>
            </a:r>
            <a:r>
              <a:rPr lang="nl-NL" altLang="nl-NL" sz="2000" b="1">
                <a:solidFill>
                  <a:srgbClr val="3F6C89"/>
                </a:solidFill>
              </a:rPr>
              <a:t>en</a:t>
            </a:r>
            <a:r>
              <a:rPr lang="nl-NL" altLang="nl-NL" sz="2000" b="1">
                <a:solidFill>
                  <a:srgbClr val="C00000"/>
                </a:solidFill>
              </a:rPr>
              <a:t> hoge sterkte </a:t>
            </a:r>
            <a:r>
              <a:rPr lang="nl-NL" altLang="nl-NL" sz="2000" b="1">
                <a:solidFill>
                  <a:srgbClr val="3F6C89"/>
                </a:solidFill>
              </a:rPr>
              <a:t>bij optimale snijprestaties</a:t>
            </a:r>
            <a:endParaRPr lang="de-AT" altLang="nl-NL" sz="2000" b="1">
              <a:solidFill>
                <a:srgbClr val="3F6C89"/>
              </a:solidFill>
            </a:endParaRPr>
          </a:p>
        </p:txBody>
      </p:sp>
      <p:sp>
        <p:nvSpPr>
          <p:cNvPr id="20" name="Text Box 41">
            <a:extLst>
              <a:ext uri="{FF2B5EF4-FFF2-40B4-BE49-F238E27FC236}">
                <a16:creationId xmlns:a16="http://schemas.microsoft.com/office/drawing/2014/main" id="{9D27303C-D84D-4FFC-9EA2-9E6B3292B3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1825" y="4221163"/>
            <a:ext cx="29511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sz="2000" b="1">
                <a:solidFill>
                  <a:srgbClr val="166FA0"/>
                </a:solidFill>
              </a:rPr>
              <a:t>Speciaal ontworpen voor het gebruik bij </a:t>
            </a:r>
            <a:r>
              <a:rPr lang="nl-NL" altLang="nl-NL" sz="2000" b="1">
                <a:solidFill>
                  <a:srgbClr val="C00000"/>
                </a:solidFill>
              </a:rPr>
              <a:t>uit de hand boren</a:t>
            </a:r>
            <a:endParaRPr lang="de-AT" altLang="nl-NL" sz="2000" b="1">
              <a:solidFill>
                <a:srgbClr val="C00000"/>
              </a:solidFill>
            </a:endParaRPr>
          </a:p>
        </p:txBody>
      </p:sp>
      <p:sp>
        <p:nvSpPr>
          <p:cNvPr id="21" name="Text Box 42">
            <a:extLst>
              <a:ext uri="{FF2B5EF4-FFF2-40B4-BE49-F238E27FC236}">
                <a16:creationId xmlns:a16="http://schemas.microsoft.com/office/drawing/2014/main" id="{63D9203A-78FC-42F3-AAE9-F12DBE9C81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2881313"/>
            <a:ext cx="5762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33CC33"/>
              </a:buClr>
              <a:buFont typeface="Wingdings" panose="05000000000000000000" pitchFamily="2" charset="2"/>
              <a:buChar char="ü"/>
            </a:pPr>
            <a:r>
              <a:rPr lang="de-DE" altLang="nl-NL" sz="9600" b="1"/>
              <a:t> </a:t>
            </a:r>
          </a:p>
        </p:txBody>
      </p:sp>
      <p:sp>
        <p:nvSpPr>
          <p:cNvPr id="22" name="Text Box 43">
            <a:extLst>
              <a:ext uri="{FF2B5EF4-FFF2-40B4-BE49-F238E27FC236}">
                <a16:creationId xmlns:a16="http://schemas.microsoft.com/office/drawing/2014/main" id="{C6827FD8-D51D-4840-9FFC-351A3AA499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51725" y="5041900"/>
            <a:ext cx="576263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Clr>
                <a:srgbClr val="33CC33"/>
              </a:buClr>
              <a:buFont typeface="Wingdings" panose="05000000000000000000" pitchFamily="2" charset="2"/>
              <a:buChar char="ü"/>
            </a:pPr>
            <a:r>
              <a:rPr lang="de-DE" altLang="nl-NL" sz="9600" b="1"/>
              <a:t> </a:t>
            </a:r>
          </a:p>
        </p:txBody>
      </p:sp>
      <p:pic>
        <p:nvPicPr>
          <p:cNvPr id="23" name="Picture 44" descr="Aluminium">
            <a:extLst>
              <a:ext uri="{FF2B5EF4-FFF2-40B4-BE49-F238E27FC236}">
                <a16:creationId xmlns:a16="http://schemas.microsoft.com/office/drawing/2014/main" id="{047FAE36-C122-458C-A48C-BFCF86BEA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194300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5" descr="Kunststoff">
            <a:extLst>
              <a:ext uri="{FF2B5EF4-FFF2-40B4-BE49-F238E27FC236}">
                <a16:creationId xmlns:a16="http://schemas.microsoft.com/office/drawing/2014/main" id="{116DCD0B-90B9-4684-86A1-BAA715CFD1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5194300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46" descr="Stahl Piktogramm">
            <a:extLst>
              <a:ext uri="{FF2B5EF4-FFF2-40B4-BE49-F238E27FC236}">
                <a16:creationId xmlns:a16="http://schemas.microsoft.com/office/drawing/2014/main" id="{66E1E612-158A-44D5-BD10-38E0EB2E8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13213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7" descr="Kupfer Piktogramm">
            <a:extLst>
              <a:ext uri="{FF2B5EF4-FFF2-40B4-BE49-F238E27FC236}">
                <a16:creationId xmlns:a16="http://schemas.microsoft.com/office/drawing/2014/main" id="{B88FB941-66FE-43C7-A54D-8014E1E65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88" y="4113213"/>
            <a:ext cx="97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8" descr="Metallbohren">
            <a:extLst>
              <a:ext uri="{FF2B5EF4-FFF2-40B4-BE49-F238E27FC236}">
                <a16:creationId xmlns:a16="http://schemas.microsoft.com/office/drawing/2014/main" id="{290076D7-7481-446D-BF2B-F280A5F2A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2133600"/>
            <a:ext cx="26638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49">
            <a:extLst>
              <a:ext uri="{FF2B5EF4-FFF2-40B4-BE49-F238E27FC236}">
                <a16:creationId xmlns:a16="http://schemas.microsoft.com/office/drawing/2014/main" id="{0903A72F-F498-49E7-AFFA-5EE8E61ED4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6238" y="2133600"/>
            <a:ext cx="2663825" cy="4032250"/>
          </a:xfrm>
          <a:prstGeom prst="rect">
            <a:avLst/>
          </a:prstGeom>
          <a:noFill/>
          <a:ln w="28575">
            <a:solidFill>
              <a:srgbClr val="009B7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de-AT" altLang="nl-NL">
              <a:solidFill>
                <a:srgbClr val="BF21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323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De spiraalboor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Om ronde gaten te maken</a:t>
            </a:r>
          </a:p>
          <a:p>
            <a:r>
              <a:rPr lang="nl-NL" dirty="0"/>
              <a:t>Gemaakt van </a:t>
            </a:r>
            <a:r>
              <a:rPr lang="nl-NL" dirty="0" err="1"/>
              <a:t>snelstaal</a:t>
            </a:r>
            <a:r>
              <a:rPr lang="nl-NL" dirty="0"/>
              <a:t> (HSS)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5087" y="2938463"/>
            <a:ext cx="8458129" cy="3709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509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De spiraalboor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3313" y="2844737"/>
            <a:ext cx="8947150" cy="261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10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Afbeelding 1" descr="Afbeelding met tekst, kaart&#10;&#10;Beschrijving is gegenereerd met zeer hoge betrouwbaarheid">
            <a:extLst>
              <a:ext uri="{FF2B5EF4-FFF2-40B4-BE49-F238E27FC236}">
                <a16:creationId xmlns:a16="http://schemas.microsoft.com/office/drawing/2014/main" id="{E7F44090-20E2-4D85-B382-64817292E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25" y="643467"/>
            <a:ext cx="9622750" cy="55710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15231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De spiraalboor</a:t>
            </a: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1815" y="2052638"/>
            <a:ext cx="4850146" cy="41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136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De spiraalboor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3071" y="1599382"/>
            <a:ext cx="5105401" cy="4351338"/>
          </a:xfrm>
        </p:spPr>
        <p:txBody>
          <a:bodyPr>
            <a:normAutofit/>
          </a:bodyPr>
          <a:lstStyle/>
          <a:p>
            <a:r>
              <a:rPr lang="nl-NL" dirty="0"/>
              <a:t>Spaanhoek </a:t>
            </a:r>
            <a:r>
              <a:rPr lang="el-GR" dirty="0"/>
              <a:t>γ</a:t>
            </a:r>
            <a:r>
              <a:rPr lang="nl-NL" dirty="0"/>
              <a:t> (gamma)</a:t>
            </a:r>
          </a:p>
          <a:p>
            <a:pPr lvl="1"/>
            <a:r>
              <a:rPr lang="nl-NL" dirty="0"/>
              <a:t>Zorgt ervoor dat de spaan goed over het spaanvlak schuift</a:t>
            </a:r>
          </a:p>
          <a:p>
            <a:r>
              <a:rPr lang="nl-NL" dirty="0" err="1"/>
              <a:t>Wighoek</a:t>
            </a:r>
            <a:r>
              <a:rPr lang="nl-NL" dirty="0"/>
              <a:t> </a:t>
            </a:r>
            <a:r>
              <a:rPr lang="el-GR" dirty="0"/>
              <a:t>β</a:t>
            </a:r>
            <a:r>
              <a:rPr lang="nl-NL" dirty="0"/>
              <a:t> (</a:t>
            </a:r>
            <a:r>
              <a:rPr lang="nl-NL" dirty="0" err="1"/>
              <a:t>beta</a:t>
            </a:r>
            <a:r>
              <a:rPr lang="nl-NL" dirty="0"/>
              <a:t>)</a:t>
            </a:r>
          </a:p>
          <a:p>
            <a:pPr lvl="1"/>
            <a:r>
              <a:rPr lang="nl-NL" dirty="0"/>
              <a:t>Hoe groter de </a:t>
            </a:r>
            <a:r>
              <a:rPr lang="nl-NL" dirty="0" err="1"/>
              <a:t>wighoek</a:t>
            </a:r>
            <a:r>
              <a:rPr lang="nl-NL" dirty="0"/>
              <a:t>, hoe sterker het gereedschap.</a:t>
            </a:r>
          </a:p>
          <a:p>
            <a:pPr lvl="1"/>
            <a:r>
              <a:rPr lang="nl-NL" dirty="0"/>
              <a:t>Zorgt voor warmteafvoer</a:t>
            </a:r>
          </a:p>
          <a:p>
            <a:r>
              <a:rPr lang="nl-NL" dirty="0"/>
              <a:t>Vrijloophoek </a:t>
            </a:r>
            <a:r>
              <a:rPr lang="el-GR" dirty="0"/>
              <a:t>α</a:t>
            </a:r>
            <a:r>
              <a:rPr lang="nl-NL" dirty="0"/>
              <a:t> (alfa)</a:t>
            </a:r>
          </a:p>
          <a:p>
            <a:pPr lvl="1"/>
            <a:r>
              <a:rPr lang="nl-NL" dirty="0"/>
              <a:t>Zorgt voor minimaal contact tussen gereedschap en materiaal. Hierdoor minder wrijving</a:t>
            </a:r>
          </a:p>
          <a:p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1484576"/>
            <a:ext cx="6553200" cy="340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0298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673</Words>
  <Application>Microsoft Office PowerPoint</Application>
  <PresentationFormat>Breedbeeld</PresentationFormat>
  <Paragraphs>113</Paragraphs>
  <Slides>27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3" baseType="lpstr">
      <vt:lpstr>Arial</vt:lpstr>
      <vt:lpstr>Cambria Math</vt:lpstr>
      <vt:lpstr>Century Gothic</vt:lpstr>
      <vt:lpstr>Wingdings</vt:lpstr>
      <vt:lpstr>Wingdings 3</vt:lpstr>
      <vt:lpstr>Ion</vt:lpstr>
      <vt:lpstr>Boren en verzinken</vt:lpstr>
      <vt:lpstr>Metaal boren</vt:lpstr>
      <vt:lpstr>Soorten boren</vt:lpstr>
      <vt:lpstr>PowerPoint-presentatie</vt:lpstr>
      <vt:lpstr>De spiraalboor</vt:lpstr>
      <vt:lpstr>De spiraalboor</vt:lpstr>
      <vt:lpstr>PowerPoint-presentatie</vt:lpstr>
      <vt:lpstr>De spiraalboor</vt:lpstr>
      <vt:lpstr>De spiraalboor</vt:lpstr>
      <vt:lpstr>PowerPoint-presentatie</vt:lpstr>
      <vt:lpstr>De spiraalboor</vt:lpstr>
      <vt:lpstr>Boormachines</vt:lpstr>
      <vt:lpstr>Snijsnelheid</vt:lpstr>
      <vt:lpstr>Snijsnelheid</vt:lpstr>
      <vt:lpstr>PowerPoint-presentatie</vt:lpstr>
      <vt:lpstr>Boormachines</vt:lpstr>
      <vt:lpstr>Boormachines</vt:lpstr>
      <vt:lpstr>Boormachines</vt:lpstr>
      <vt:lpstr>Standtijd, snijsnelheid en aanzet</vt:lpstr>
      <vt:lpstr>Standtijd, snijsnelheid en aanzet</vt:lpstr>
      <vt:lpstr>Standtijd, snijsnelheid en aanzet</vt:lpstr>
      <vt:lpstr>Standtijd, snijsnelheid en aanzet</vt:lpstr>
      <vt:lpstr>De centerboor</vt:lpstr>
      <vt:lpstr>Verzinken</vt:lpstr>
      <vt:lpstr>Onderhoud</vt:lpstr>
      <vt:lpstr>Slijpen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Boren en verzinken</dc:title>
  <dc:creator>Smit, N.A.M. (Nicolette )</dc:creator>
  <cp:lastModifiedBy>Smit, N.A.M. (Nicolette )</cp:lastModifiedBy>
  <cp:revision>1</cp:revision>
  <dcterms:created xsi:type="dcterms:W3CDTF">2018-10-01T14:07:15Z</dcterms:created>
  <dcterms:modified xsi:type="dcterms:W3CDTF">2018-10-01T14:39:50Z</dcterms:modified>
</cp:coreProperties>
</file>